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739" r:id="rId4"/>
  </p:sldMasterIdLst>
  <p:notesMasterIdLst>
    <p:notesMasterId r:id="rId38"/>
  </p:notesMasterIdLst>
  <p:sldIdLst>
    <p:sldId id="256" r:id="rId5"/>
    <p:sldId id="257" r:id="rId6"/>
    <p:sldId id="258" r:id="rId7"/>
    <p:sldId id="270" r:id="rId8"/>
    <p:sldId id="274" r:id="rId9"/>
    <p:sldId id="271" r:id="rId10"/>
    <p:sldId id="272" r:id="rId11"/>
    <p:sldId id="286" r:id="rId12"/>
    <p:sldId id="273" r:id="rId13"/>
    <p:sldId id="287" r:id="rId14"/>
    <p:sldId id="275" r:id="rId15"/>
    <p:sldId id="277" r:id="rId16"/>
    <p:sldId id="278" r:id="rId17"/>
    <p:sldId id="298" r:id="rId18"/>
    <p:sldId id="296" r:id="rId19"/>
    <p:sldId id="280" r:id="rId20"/>
    <p:sldId id="297" r:id="rId21"/>
    <p:sldId id="295" r:id="rId22"/>
    <p:sldId id="289" r:id="rId23"/>
    <p:sldId id="290" r:id="rId24"/>
    <p:sldId id="291" r:id="rId25"/>
    <p:sldId id="292" r:id="rId26"/>
    <p:sldId id="293" r:id="rId27"/>
    <p:sldId id="294" r:id="rId28"/>
    <p:sldId id="276" r:id="rId29"/>
    <p:sldId id="285" r:id="rId30"/>
    <p:sldId id="300" r:id="rId31"/>
    <p:sldId id="281" r:id="rId32"/>
    <p:sldId id="283" r:id="rId33"/>
    <p:sldId id="284" r:id="rId34"/>
    <p:sldId id="282" r:id="rId35"/>
    <p:sldId id="299" r:id="rId36"/>
    <p:sldId id="264" r:id="rId37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6A1C24-173F-4AC8-927B-D57FFBCAE743}" v="31" dt="2022-01-09T11:17:21.782"/>
    <p1510:client id="{2D4B9FB1-8467-AAB2-1CB2-E6DD73615C8E}" v="22" dt="2022-01-10T07:24:28.361"/>
    <p1510:client id="{66535579-A544-4564-8A2A-D3E133AEE3C7}" v="140" dt="2022-01-10T06:16:36.306"/>
    <p1510:client id="{BFD6793F-4925-B26C-0C14-65E53759A9B6}" v="2" dt="2022-01-09T11:51:00.994"/>
    <p1510:client id="{FEB03C89-3AFA-4B7E-87B0-CD3F69C7B4AF}" v="14" dt="2022-01-09T13:01:01.9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4" autoAdjust="0"/>
    <p:restoredTop sz="94660"/>
  </p:normalViewPr>
  <p:slideViewPr>
    <p:cSldViewPr snapToGrid="0">
      <p:cViewPr varScale="1">
        <p:scale>
          <a:sx n="60" d="100"/>
          <a:sy n="60" d="100"/>
        </p:scale>
        <p:origin x="60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HUU HAI 20194039" userId="S::hai.nh194039@sis.hust.edu.vn::afe57b0b-05d9-4fd2-9639-6e0a44548dd9" providerId="AD" clId="Web-{2D4B9FB1-8467-AAB2-1CB2-E6DD73615C8E}"/>
    <pc:docChg chg="delSld modSld">
      <pc:chgData name="NGUYEN HUU HAI 20194039" userId="S::hai.nh194039@sis.hust.edu.vn::afe57b0b-05d9-4fd2-9639-6e0a44548dd9" providerId="AD" clId="Web-{2D4B9FB1-8467-AAB2-1CB2-E6DD73615C8E}" dt="2022-01-10T07:24:28.361" v="14" actId="20577"/>
      <pc:docMkLst>
        <pc:docMk/>
      </pc:docMkLst>
      <pc:sldChg chg="modSp">
        <pc:chgData name="NGUYEN HUU HAI 20194039" userId="S::hai.nh194039@sis.hust.edu.vn::afe57b0b-05d9-4fd2-9639-6e0a44548dd9" providerId="AD" clId="Web-{2D4B9FB1-8467-AAB2-1CB2-E6DD73615C8E}" dt="2022-01-10T07:24:28.361" v="14" actId="20577"/>
        <pc:sldMkLst>
          <pc:docMk/>
          <pc:sldMk cId="392895347" sldId="280"/>
        </pc:sldMkLst>
        <pc:spChg chg="mod">
          <ac:chgData name="NGUYEN HUU HAI 20194039" userId="S::hai.nh194039@sis.hust.edu.vn::afe57b0b-05d9-4fd2-9639-6e0a44548dd9" providerId="AD" clId="Web-{2D4B9FB1-8467-AAB2-1CB2-E6DD73615C8E}" dt="2022-01-10T07:24:28.361" v="14" actId="20577"/>
          <ac:spMkLst>
            <pc:docMk/>
            <pc:sldMk cId="392895347" sldId="280"/>
            <ac:spMk id="2" creationId="{1AAE2505-2CAA-4D7D-B6EB-036AEDEFA1BE}"/>
          </ac:spMkLst>
        </pc:spChg>
      </pc:sldChg>
      <pc:sldChg chg="modSp">
        <pc:chgData name="NGUYEN HUU HAI 20194039" userId="S::hai.nh194039@sis.hust.edu.vn::afe57b0b-05d9-4fd2-9639-6e0a44548dd9" providerId="AD" clId="Web-{2D4B9FB1-8467-AAB2-1CB2-E6DD73615C8E}" dt="2022-01-10T07:21:33.589" v="6" actId="1076"/>
        <pc:sldMkLst>
          <pc:docMk/>
          <pc:sldMk cId="2352488741" sldId="287"/>
        </pc:sldMkLst>
        <pc:picChg chg="mod">
          <ac:chgData name="NGUYEN HUU HAI 20194039" userId="S::hai.nh194039@sis.hust.edu.vn::afe57b0b-05d9-4fd2-9639-6e0a44548dd9" providerId="AD" clId="Web-{2D4B9FB1-8467-AAB2-1CB2-E6DD73615C8E}" dt="2022-01-10T07:21:33.589" v="6" actId="1076"/>
          <ac:picMkLst>
            <pc:docMk/>
            <pc:sldMk cId="2352488741" sldId="287"/>
            <ac:picMk id="2" creationId="{4EA7AC03-7004-42EE-B464-3633DC5E6254}"/>
          </ac:picMkLst>
        </pc:picChg>
      </pc:sldChg>
      <pc:sldChg chg="del">
        <pc:chgData name="NGUYEN HUU HAI 20194039" userId="S::hai.nh194039@sis.hust.edu.vn::afe57b0b-05d9-4fd2-9639-6e0a44548dd9" providerId="AD" clId="Web-{2D4B9FB1-8467-AAB2-1CB2-E6DD73615C8E}" dt="2022-01-10T07:23:26.827" v="7"/>
        <pc:sldMkLst>
          <pc:docMk/>
          <pc:sldMk cId="940220255" sldId="288"/>
        </pc:sldMkLst>
      </pc:sldChg>
    </pc:docChg>
  </pc:docChgLst>
  <pc:docChgLst>
    <pc:chgData name="Sáng Nguyễn" userId="fd0fd1302795f84b" providerId="LiveId" clId="{1E6A1C24-173F-4AC8-927B-D57FFBCAE743}"/>
    <pc:docChg chg="undo custSel addSld delSld modSld sldOrd">
      <pc:chgData name="Sáng Nguyễn" userId="fd0fd1302795f84b" providerId="LiveId" clId="{1E6A1C24-173F-4AC8-927B-D57FFBCAE743}" dt="2022-01-09T11:46:25.566" v="4030" actId="1076"/>
      <pc:docMkLst>
        <pc:docMk/>
      </pc:docMkLst>
      <pc:sldChg chg="addSp delSp modSp mod">
        <pc:chgData name="Sáng Nguyễn" userId="fd0fd1302795f84b" providerId="LiveId" clId="{1E6A1C24-173F-4AC8-927B-D57FFBCAE743}" dt="2022-01-09T10:35:42.244" v="3092" actId="14100"/>
        <pc:sldMkLst>
          <pc:docMk/>
          <pc:sldMk cId="0" sldId="257"/>
        </pc:sldMkLst>
        <pc:spChg chg="mod">
          <ac:chgData name="Sáng Nguyễn" userId="fd0fd1302795f84b" providerId="LiveId" clId="{1E6A1C24-173F-4AC8-927B-D57FFBCAE743}" dt="2022-01-09T09:45:14.288" v="150" actId="1076"/>
          <ac:spMkLst>
            <pc:docMk/>
            <pc:sldMk cId="0" sldId="257"/>
            <ac:spMk id="2" creationId="{AE4C5653-31A6-4B7E-8919-545412C51A21}"/>
          </ac:spMkLst>
        </pc:spChg>
        <pc:spChg chg="mod">
          <ac:chgData name="Sáng Nguyễn" userId="fd0fd1302795f84b" providerId="LiveId" clId="{1E6A1C24-173F-4AC8-927B-D57FFBCAE743}" dt="2022-01-09T09:45:22.541" v="152" actId="1076"/>
          <ac:spMkLst>
            <pc:docMk/>
            <pc:sldMk cId="0" sldId="257"/>
            <ac:spMk id="3" creationId="{72C22F34-D876-4134-825D-AC00B939E81D}"/>
          </ac:spMkLst>
        </pc:spChg>
        <pc:spChg chg="add mod">
          <ac:chgData name="Sáng Nguyễn" userId="fd0fd1302795f84b" providerId="LiveId" clId="{1E6A1C24-173F-4AC8-927B-D57FFBCAE743}" dt="2022-01-09T10:35:42.244" v="3092" actId="14100"/>
          <ac:spMkLst>
            <pc:docMk/>
            <pc:sldMk cId="0" sldId="257"/>
            <ac:spMk id="4" creationId="{9104A413-3F8C-4085-9EE3-B960854DA9ED}"/>
          </ac:spMkLst>
        </pc:spChg>
        <pc:picChg chg="add del mod">
          <ac:chgData name="Sáng Nguyễn" userId="fd0fd1302795f84b" providerId="LiveId" clId="{1E6A1C24-173F-4AC8-927B-D57FFBCAE743}" dt="2022-01-09T09:44:51.669" v="143"/>
          <ac:picMkLst>
            <pc:docMk/>
            <pc:sldMk cId="0" sldId="257"/>
            <ac:picMk id="1026" creationId="{D27B8E39-37F5-4189-9B95-393D7B9B8206}"/>
          </ac:picMkLst>
        </pc:picChg>
        <pc:picChg chg="add mod">
          <ac:chgData name="Sáng Nguyễn" userId="fd0fd1302795f84b" providerId="LiveId" clId="{1E6A1C24-173F-4AC8-927B-D57FFBCAE743}" dt="2022-01-09T09:45:05.125" v="149" actId="1076"/>
          <ac:picMkLst>
            <pc:docMk/>
            <pc:sldMk cId="0" sldId="257"/>
            <ac:picMk id="1028" creationId="{6DFB9E67-D57E-4CC5-8F2E-6AC1D7D8C987}"/>
          </ac:picMkLst>
        </pc:picChg>
      </pc:sldChg>
      <pc:sldChg chg="addSp delSp modSp mod setBg setClrOvrMap">
        <pc:chgData name="Sáng Nguyễn" userId="fd0fd1302795f84b" providerId="LiveId" clId="{1E6A1C24-173F-4AC8-927B-D57FFBCAE743}" dt="2022-01-09T10:35:29.445" v="3090" actId="20577"/>
        <pc:sldMkLst>
          <pc:docMk/>
          <pc:sldMk cId="0" sldId="258"/>
        </pc:sldMkLst>
        <pc:spChg chg="mod">
          <ac:chgData name="Sáng Nguyễn" userId="fd0fd1302795f84b" providerId="LiveId" clId="{1E6A1C24-173F-4AC8-927B-D57FFBCAE743}" dt="2022-01-09T09:41:26.765" v="34" actId="26606"/>
          <ac:spMkLst>
            <pc:docMk/>
            <pc:sldMk cId="0" sldId="258"/>
            <ac:spMk id="3" creationId="{6D8ABFA5-DEF6-428A-BD2E-F8F45DA25DC5}"/>
          </ac:spMkLst>
        </pc:spChg>
        <pc:spChg chg="add del">
          <ac:chgData name="Sáng Nguyễn" userId="fd0fd1302795f84b" providerId="LiveId" clId="{1E6A1C24-173F-4AC8-927B-D57FFBCAE743}" dt="2022-01-09T09:39:34.358" v="22" actId="26606"/>
          <ac:spMkLst>
            <pc:docMk/>
            <pc:sldMk cId="0" sldId="258"/>
            <ac:spMk id="125" creationId="{35DB3719-6FDC-4E5D-891D-FF40B7300F64}"/>
          </ac:spMkLst>
        </pc:spChg>
        <pc:spChg chg="add del">
          <ac:chgData name="Sáng Nguyễn" userId="fd0fd1302795f84b" providerId="LiveId" clId="{1E6A1C24-173F-4AC8-927B-D57FFBCAE743}" dt="2022-01-09T09:39:34.358" v="22" actId="26606"/>
          <ac:spMkLst>
            <pc:docMk/>
            <pc:sldMk cId="0" sldId="258"/>
            <ac:spMk id="127" creationId="{E0CBAC23-2E3F-4A90-BA59-F8299F6A5439}"/>
          </ac:spMkLst>
        </pc:spChg>
        <pc:spChg chg="add del">
          <ac:chgData name="Sáng Nguyễn" userId="fd0fd1302795f84b" providerId="LiveId" clId="{1E6A1C24-173F-4AC8-927B-D57FFBCAE743}" dt="2022-01-09T09:40:28.042" v="25" actId="26606"/>
          <ac:spMkLst>
            <pc:docMk/>
            <pc:sldMk cId="0" sldId="258"/>
            <ac:spMk id="167" creationId="{A3EFF7B1-6CB7-47D1-AD37-B870CA2B2151}"/>
          </ac:spMkLst>
        </pc:spChg>
        <pc:spChg chg="add del">
          <ac:chgData name="Sáng Nguyễn" userId="fd0fd1302795f84b" providerId="LiveId" clId="{1E6A1C24-173F-4AC8-927B-D57FFBCAE743}" dt="2022-01-09T09:40:29.837" v="27" actId="26606"/>
          <ac:spMkLst>
            <pc:docMk/>
            <pc:sldMk cId="0" sldId="258"/>
            <ac:spMk id="168" creationId="{9228552E-C8B1-4A80-8448-0787CE0FC704}"/>
          </ac:spMkLst>
        </pc:spChg>
        <pc:spChg chg="add del">
          <ac:chgData name="Sáng Nguyễn" userId="fd0fd1302795f84b" providerId="LiveId" clId="{1E6A1C24-173F-4AC8-927B-D57FFBCAE743}" dt="2022-01-09T09:40:28.042" v="25" actId="26606"/>
          <ac:spMkLst>
            <pc:docMk/>
            <pc:sldMk cId="0" sldId="258"/>
            <ac:spMk id="169" creationId="{7FA2962B-21B6-4689-A95D-A8FF6ADE47F1}"/>
          </ac:spMkLst>
        </pc:spChg>
        <pc:spChg chg="add del">
          <ac:chgData name="Sáng Nguyễn" userId="fd0fd1302795f84b" providerId="LiveId" clId="{1E6A1C24-173F-4AC8-927B-D57FFBCAE743}" dt="2022-01-09T09:41:26.765" v="34" actId="26606"/>
          <ac:spMkLst>
            <pc:docMk/>
            <pc:sldMk cId="0" sldId="258"/>
            <ac:spMk id="182" creationId="{9228552E-C8B1-4A80-8448-0787CE0FC704}"/>
          </ac:spMkLst>
        </pc:spChg>
        <pc:spChg chg="add del">
          <ac:chgData name="Sáng Nguyễn" userId="fd0fd1302795f84b" providerId="LiveId" clId="{1E6A1C24-173F-4AC8-927B-D57FFBCAE743}" dt="2022-01-09T09:40:28.042" v="25" actId="26606"/>
          <ac:spMkLst>
            <pc:docMk/>
            <pc:sldMk cId="0" sldId="258"/>
            <ac:spMk id="185" creationId="{A00D2CE1-35C1-46E6-BD59-CEE668BD90F4}"/>
          </ac:spMkLst>
        </pc:spChg>
        <pc:spChg chg="add del">
          <ac:chgData name="Sáng Nguyễn" userId="fd0fd1302795f84b" providerId="LiveId" clId="{1E6A1C24-173F-4AC8-927B-D57FFBCAE743}" dt="2022-01-09T09:39:34.284" v="21" actId="26606"/>
          <ac:spMkLst>
            <pc:docMk/>
            <pc:sldMk cId="0" sldId="258"/>
            <ac:spMk id="190" creationId="{42285737-90EE-47DC-AC80-8AE156B11969}"/>
          </ac:spMkLst>
        </pc:spChg>
        <pc:spChg chg="add del">
          <ac:chgData name="Sáng Nguyễn" userId="fd0fd1302795f84b" providerId="LiveId" clId="{1E6A1C24-173F-4AC8-927B-D57FFBCAE743}" dt="2022-01-09T09:40:28.042" v="25" actId="26606"/>
          <ac:spMkLst>
            <pc:docMk/>
            <pc:sldMk cId="0" sldId="258"/>
            <ac:spMk id="193" creationId="{E18403B7-F2C7-4C07-8522-21C31910902C}"/>
          </ac:spMkLst>
        </pc:spChg>
        <pc:spChg chg="add del">
          <ac:chgData name="Sáng Nguyễn" userId="fd0fd1302795f84b" providerId="LiveId" clId="{1E6A1C24-173F-4AC8-927B-D57FFBCAE743}" dt="2022-01-09T09:41:26.697" v="33" actId="26606"/>
          <ac:spMkLst>
            <pc:docMk/>
            <pc:sldMk cId="0" sldId="258"/>
            <ac:spMk id="247" creationId="{9228552E-C8B1-4A80-8448-0787CE0FC704}"/>
          </ac:spMkLst>
        </pc:spChg>
        <pc:spChg chg="add">
          <ac:chgData name="Sáng Nguyễn" userId="fd0fd1302795f84b" providerId="LiveId" clId="{1E6A1C24-173F-4AC8-927B-D57FFBCAE743}" dt="2022-01-09T09:41:26.765" v="34" actId="26606"/>
          <ac:spMkLst>
            <pc:docMk/>
            <pc:sldMk cId="0" sldId="258"/>
            <ac:spMk id="249" creationId="{41202E79-1236-4DF8-9921-F47A0B079C13}"/>
          </ac:spMkLst>
        </pc:spChg>
        <pc:spChg chg="ord">
          <ac:chgData name="Sáng Nguyễn" userId="fd0fd1302795f84b" providerId="LiveId" clId="{1E6A1C24-173F-4AC8-927B-D57FFBCAE743}" dt="2022-01-09T09:32:37.897" v="0" actId="26606"/>
          <ac:spMkLst>
            <pc:docMk/>
            <pc:sldMk cId="0" sldId="258"/>
            <ac:spMk id="310" creationId="{00000000-0000-0000-0000-000000000000}"/>
          </ac:spMkLst>
        </pc:spChg>
        <pc:spChg chg="del">
          <ac:chgData name="Sáng Nguyễn" userId="fd0fd1302795f84b" providerId="LiveId" clId="{1E6A1C24-173F-4AC8-927B-D57FFBCAE743}" dt="2022-01-09T09:32:37.897" v="0" actId="26606"/>
          <ac:spMkLst>
            <pc:docMk/>
            <pc:sldMk cId="0" sldId="258"/>
            <ac:spMk id="311" creationId="{00000000-0000-0000-0000-000000000000}"/>
          </ac:spMkLst>
        </pc:spChg>
        <pc:spChg chg="add del">
          <ac:chgData name="Sáng Nguyễn" userId="fd0fd1302795f84b" providerId="LiveId" clId="{1E6A1C24-173F-4AC8-927B-D57FFBCAE743}" dt="2022-01-09T09:40:14.989" v="23" actId="26606"/>
          <ac:spMkLst>
            <pc:docMk/>
            <pc:sldMk cId="0" sldId="258"/>
            <ac:spMk id="315" creationId="{A3EFF7B1-6CB7-47D1-AD37-B870CA2B2151}"/>
          </ac:spMkLst>
        </pc:spChg>
        <pc:spChg chg="add del">
          <ac:chgData name="Sáng Nguyễn" userId="fd0fd1302795f84b" providerId="LiveId" clId="{1E6A1C24-173F-4AC8-927B-D57FFBCAE743}" dt="2022-01-09T09:40:14.989" v="23" actId="26606"/>
          <ac:spMkLst>
            <pc:docMk/>
            <pc:sldMk cId="0" sldId="258"/>
            <ac:spMk id="316" creationId="{7FA2962B-21B6-4689-A95D-A8FF6ADE47F1}"/>
          </ac:spMkLst>
        </pc:spChg>
        <pc:spChg chg="add del">
          <ac:chgData name="Sáng Nguyễn" userId="fd0fd1302795f84b" providerId="LiveId" clId="{1E6A1C24-173F-4AC8-927B-D57FFBCAE743}" dt="2022-01-09T09:40:14.989" v="23" actId="26606"/>
          <ac:spMkLst>
            <pc:docMk/>
            <pc:sldMk cId="0" sldId="258"/>
            <ac:spMk id="329" creationId="{A00D2CE1-35C1-46E6-BD59-CEE668BD90F4}"/>
          </ac:spMkLst>
        </pc:spChg>
        <pc:spChg chg="add del">
          <ac:chgData name="Sáng Nguyễn" userId="fd0fd1302795f84b" providerId="LiveId" clId="{1E6A1C24-173F-4AC8-927B-D57FFBCAE743}" dt="2022-01-09T09:40:14.989" v="23" actId="26606"/>
          <ac:spMkLst>
            <pc:docMk/>
            <pc:sldMk cId="0" sldId="258"/>
            <ac:spMk id="337" creationId="{E18403B7-F2C7-4C07-8522-21C31910902C}"/>
          </ac:spMkLst>
        </pc:spChg>
        <pc:spChg chg="add del">
          <ac:chgData name="Sáng Nguyễn" userId="fd0fd1302795f84b" providerId="LiveId" clId="{1E6A1C24-173F-4AC8-927B-D57FFBCAE743}" dt="2022-01-09T09:40:56.424" v="30" actId="26606"/>
          <ac:spMkLst>
            <pc:docMk/>
            <pc:sldMk cId="0" sldId="258"/>
            <ac:spMk id="348" creationId="{2A11688B-0A27-4E86-8D55-76F71ADF299B}"/>
          </ac:spMkLst>
        </pc:spChg>
        <pc:spChg chg="add del">
          <ac:chgData name="Sáng Nguyễn" userId="fd0fd1302795f84b" providerId="LiveId" clId="{1E6A1C24-173F-4AC8-927B-D57FFBCAE743}" dt="2022-01-09T09:40:56.424" v="30" actId="26606"/>
          <ac:spMkLst>
            <pc:docMk/>
            <pc:sldMk cId="0" sldId="258"/>
            <ac:spMk id="354" creationId="{40F88E6C-5782-452A-8C4F-9D2C2EAC8499}"/>
          </ac:spMkLst>
        </pc:spChg>
        <pc:spChg chg="add del">
          <ac:chgData name="Sáng Nguyễn" userId="fd0fd1302795f84b" providerId="LiveId" clId="{1E6A1C24-173F-4AC8-927B-D57FFBCAE743}" dt="2022-01-09T09:40:56.367" v="29" actId="26606"/>
          <ac:spMkLst>
            <pc:docMk/>
            <pc:sldMk cId="0" sldId="258"/>
            <ac:spMk id="358" creationId="{A3EFF7B1-6CB7-47D1-AD37-B870CA2B2151}"/>
          </ac:spMkLst>
        </pc:spChg>
        <pc:spChg chg="add del">
          <ac:chgData name="Sáng Nguyễn" userId="fd0fd1302795f84b" providerId="LiveId" clId="{1E6A1C24-173F-4AC8-927B-D57FFBCAE743}" dt="2022-01-09T09:40:56.367" v="29" actId="26606"/>
          <ac:spMkLst>
            <pc:docMk/>
            <pc:sldMk cId="0" sldId="258"/>
            <ac:spMk id="359" creationId="{7FA2962B-21B6-4689-A95D-A8FF6ADE47F1}"/>
          </ac:spMkLst>
        </pc:spChg>
        <pc:spChg chg="add del">
          <ac:chgData name="Sáng Nguyễn" userId="fd0fd1302795f84b" providerId="LiveId" clId="{1E6A1C24-173F-4AC8-927B-D57FFBCAE743}" dt="2022-01-09T09:40:56.367" v="29" actId="26606"/>
          <ac:spMkLst>
            <pc:docMk/>
            <pc:sldMk cId="0" sldId="258"/>
            <ac:spMk id="362" creationId="{A00D2CE1-35C1-46E6-BD59-CEE668BD90F4}"/>
          </ac:spMkLst>
        </pc:spChg>
        <pc:spChg chg="add del">
          <ac:chgData name="Sáng Nguyễn" userId="fd0fd1302795f84b" providerId="LiveId" clId="{1E6A1C24-173F-4AC8-927B-D57FFBCAE743}" dt="2022-01-09T09:40:56.367" v="29" actId="26606"/>
          <ac:spMkLst>
            <pc:docMk/>
            <pc:sldMk cId="0" sldId="258"/>
            <ac:spMk id="365" creationId="{E18403B7-F2C7-4C07-8522-21C31910902C}"/>
          </ac:spMkLst>
        </pc:spChg>
        <pc:spChg chg="add del">
          <ac:chgData name="Sáng Nguyễn" userId="fd0fd1302795f84b" providerId="LiveId" clId="{1E6A1C24-173F-4AC8-927B-D57FFBCAE743}" dt="2022-01-09T09:41:06.253" v="31" actId="26606"/>
          <ac:spMkLst>
            <pc:docMk/>
            <pc:sldMk cId="0" sldId="258"/>
            <ac:spMk id="368" creationId="{6C4028FD-8BAA-4A19-BFDE-594D991B7552}"/>
          </ac:spMkLst>
        </pc:spChg>
        <pc:spChg chg="add">
          <ac:chgData name="Sáng Nguyễn" userId="fd0fd1302795f84b" providerId="LiveId" clId="{1E6A1C24-173F-4AC8-927B-D57FFBCAE743}" dt="2022-01-09T09:41:26.765" v="34" actId="26606"/>
          <ac:spMkLst>
            <pc:docMk/>
            <pc:sldMk cId="0" sldId="258"/>
            <ac:spMk id="372" creationId="{B4147794-66B7-4CDE-BC75-BBDC48B2FCEB}"/>
          </ac:spMkLst>
        </pc:spChg>
        <pc:grpChg chg="add del">
          <ac:chgData name="Sáng Nguyễn" userId="fd0fd1302795f84b" providerId="LiveId" clId="{1E6A1C24-173F-4AC8-927B-D57FFBCAE743}" dt="2022-01-09T09:40:28.042" v="25" actId="26606"/>
          <ac:grpSpMkLst>
            <pc:docMk/>
            <pc:sldMk cId="0" sldId="258"/>
            <ac:grpSpMk id="171" creationId="{A745280D-ED36-41FE-8EB1-CE597C99CFE8}"/>
          </ac:grpSpMkLst>
        </pc:grpChg>
        <pc:grpChg chg="add del">
          <ac:chgData name="Sáng Nguyễn" userId="fd0fd1302795f84b" providerId="LiveId" clId="{1E6A1C24-173F-4AC8-927B-D57FFBCAE743}" dt="2022-01-09T09:40:28.042" v="25" actId="26606"/>
          <ac:grpSpMkLst>
            <pc:docMk/>
            <pc:sldMk cId="0" sldId="258"/>
            <ac:grpSpMk id="177" creationId="{80E95A5C-1E97-41C3-9DEC-245FF6DEBF1F}"/>
          </ac:grpSpMkLst>
        </pc:grpChg>
        <pc:grpChg chg="add del">
          <ac:chgData name="Sáng Nguyễn" userId="fd0fd1302795f84b" providerId="LiveId" clId="{1E6A1C24-173F-4AC8-927B-D57FFBCAE743}" dt="2022-01-09T09:40:28.042" v="25" actId="26606"/>
          <ac:grpSpMkLst>
            <pc:docMk/>
            <pc:sldMk cId="0" sldId="258"/>
            <ac:grpSpMk id="187" creationId="{A58DCE86-9AE1-46D1-96D6-04B8B3EDF6FA}"/>
          </ac:grpSpMkLst>
        </pc:grpChg>
        <pc:grpChg chg="add del">
          <ac:chgData name="Sáng Nguyễn" userId="fd0fd1302795f84b" providerId="LiveId" clId="{1E6A1C24-173F-4AC8-927B-D57FFBCAE743}" dt="2022-01-09T09:39:34.284" v="21" actId="26606"/>
          <ac:grpSpMkLst>
            <pc:docMk/>
            <pc:sldMk cId="0" sldId="258"/>
            <ac:grpSpMk id="192" creationId="{B57BDC17-F1B3-455F-BBF1-680AA1F25C06}"/>
          </ac:grpSpMkLst>
        </pc:grpChg>
        <pc:grpChg chg="add del">
          <ac:chgData name="Sáng Nguyễn" userId="fd0fd1302795f84b" providerId="LiveId" clId="{1E6A1C24-173F-4AC8-927B-D57FFBCAE743}" dt="2022-01-09T09:40:14.989" v="23" actId="26606"/>
          <ac:grpSpMkLst>
            <pc:docMk/>
            <pc:sldMk cId="0" sldId="258"/>
            <ac:grpSpMk id="194" creationId="{A745280D-ED36-41FE-8EB1-CE597C99CFE8}"/>
          </ac:grpSpMkLst>
        </pc:grpChg>
        <pc:grpChg chg="add del">
          <ac:chgData name="Sáng Nguyễn" userId="fd0fd1302795f84b" providerId="LiveId" clId="{1E6A1C24-173F-4AC8-927B-D57FFBCAE743}" dt="2022-01-09T09:40:28.042" v="25" actId="26606"/>
          <ac:grpSpMkLst>
            <pc:docMk/>
            <pc:sldMk cId="0" sldId="258"/>
            <ac:grpSpMk id="195" creationId="{23B58CC6-A99E-43AF-A467-256F19287FB8}"/>
          </ac:grpSpMkLst>
        </pc:grpChg>
        <pc:grpChg chg="add del">
          <ac:chgData name="Sáng Nguyễn" userId="fd0fd1302795f84b" providerId="LiveId" clId="{1E6A1C24-173F-4AC8-927B-D57FFBCAE743}" dt="2022-01-09T09:40:14.989" v="23" actId="26606"/>
          <ac:grpSpMkLst>
            <pc:docMk/>
            <pc:sldMk cId="0" sldId="258"/>
            <ac:grpSpMk id="321" creationId="{80E95A5C-1E97-41C3-9DEC-245FF6DEBF1F}"/>
          </ac:grpSpMkLst>
        </pc:grpChg>
        <pc:grpChg chg="add del">
          <ac:chgData name="Sáng Nguyễn" userId="fd0fd1302795f84b" providerId="LiveId" clId="{1E6A1C24-173F-4AC8-927B-D57FFBCAE743}" dt="2022-01-09T09:40:14.989" v="23" actId="26606"/>
          <ac:grpSpMkLst>
            <pc:docMk/>
            <pc:sldMk cId="0" sldId="258"/>
            <ac:grpSpMk id="331" creationId="{A58DCE86-9AE1-46D1-96D6-04B8B3EDF6FA}"/>
          </ac:grpSpMkLst>
        </pc:grpChg>
        <pc:grpChg chg="add del">
          <ac:chgData name="Sáng Nguyễn" userId="fd0fd1302795f84b" providerId="LiveId" clId="{1E6A1C24-173F-4AC8-927B-D57FFBCAE743}" dt="2022-01-09T09:40:14.989" v="23" actId="26606"/>
          <ac:grpSpMkLst>
            <pc:docMk/>
            <pc:sldMk cId="0" sldId="258"/>
            <ac:grpSpMk id="339" creationId="{23B58CC6-A99E-43AF-A467-256F19287FB8}"/>
          </ac:grpSpMkLst>
        </pc:grpChg>
        <pc:grpChg chg="add del">
          <ac:chgData name="Sáng Nguyễn" userId="fd0fd1302795f84b" providerId="LiveId" clId="{1E6A1C24-173F-4AC8-927B-D57FFBCAE743}" dt="2022-01-09T09:40:56.424" v="30" actId="26606"/>
          <ac:grpSpMkLst>
            <pc:docMk/>
            <pc:sldMk cId="0" sldId="258"/>
            <ac:grpSpMk id="350" creationId="{C84A868B-654E-447C-8D9C-0F9328308CA2}"/>
          </ac:grpSpMkLst>
        </pc:grpChg>
        <pc:grpChg chg="add del">
          <ac:chgData name="Sáng Nguyễn" userId="fd0fd1302795f84b" providerId="LiveId" clId="{1E6A1C24-173F-4AC8-927B-D57FFBCAE743}" dt="2022-01-09T09:40:56.367" v="29" actId="26606"/>
          <ac:grpSpMkLst>
            <pc:docMk/>
            <pc:sldMk cId="0" sldId="258"/>
            <ac:grpSpMk id="360" creationId="{A745280D-ED36-41FE-8EB1-CE597C99CFE8}"/>
          </ac:grpSpMkLst>
        </pc:grpChg>
        <pc:grpChg chg="add del">
          <ac:chgData name="Sáng Nguyễn" userId="fd0fd1302795f84b" providerId="LiveId" clId="{1E6A1C24-173F-4AC8-927B-D57FFBCAE743}" dt="2022-01-09T09:40:56.367" v="29" actId="26606"/>
          <ac:grpSpMkLst>
            <pc:docMk/>
            <pc:sldMk cId="0" sldId="258"/>
            <ac:grpSpMk id="361" creationId="{80E95A5C-1E97-41C3-9DEC-245FF6DEBF1F}"/>
          </ac:grpSpMkLst>
        </pc:grpChg>
        <pc:grpChg chg="add del">
          <ac:chgData name="Sáng Nguyễn" userId="fd0fd1302795f84b" providerId="LiveId" clId="{1E6A1C24-173F-4AC8-927B-D57FFBCAE743}" dt="2022-01-09T09:40:56.367" v="29" actId="26606"/>
          <ac:grpSpMkLst>
            <pc:docMk/>
            <pc:sldMk cId="0" sldId="258"/>
            <ac:grpSpMk id="363" creationId="{A58DCE86-9AE1-46D1-96D6-04B8B3EDF6FA}"/>
          </ac:grpSpMkLst>
        </pc:grpChg>
        <pc:grpChg chg="add del">
          <ac:chgData name="Sáng Nguyễn" userId="fd0fd1302795f84b" providerId="LiveId" clId="{1E6A1C24-173F-4AC8-927B-D57FFBCAE743}" dt="2022-01-09T09:40:56.367" v="29" actId="26606"/>
          <ac:grpSpMkLst>
            <pc:docMk/>
            <pc:sldMk cId="0" sldId="258"/>
            <ac:grpSpMk id="366" creationId="{23B58CC6-A99E-43AF-A467-256F19287FB8}"/>
          </ac:grpSpMkLst>
        </pc:grpChg>
        <pc:graphicFrameChg chg="add mod modGraphic">
          <ac:chgData name="Sáng Nguyễn" userId="fd0fd1302795f84b" providerId="LiveId" clId="{1E6A1C24-173F-4AC8-927B-D57FFBCAE743}" dt="2022-01-09T10:35:29.445" v="3090" actId="20577"/>
          <ac:graphicFrameMkLst>
            <pc:docMk/>
            <pc:sldMk cId="0" sldId="258"/>
            <ac:graphicFrameMk id="313" creationId="{C5D39006-9268-4574-BDF6-1E6BD4DE15F6}"/>
          </ac:graphicFrameMkLst>
        </pc:graphicFrameChg>
        <pc:picChg chg="add del">
          <ac:chgData name="Sáng Nguyễn" userId="fd0fd1302795f84b" providerId="LiveId" clId="{1E6A1C24-173F-4AC8-927B-D57FFBCAE743}" dt="2022-01-09T09:40:29.837" v="27" actId="26606"/>
          <ac:picMkLst>
            <pc:docMk/>
            <pc:sldMk cId="0" sldId="258"/>
            <ac:picMk id="356" creationId="{482DC613-36BE-432C-87AD-500BB26AB71D}"/>
          </ac:picMkLst>
        </pc:picChg>
        <pc:picChg chg="add mod">
          <ac:chgData name="Sáng Nguyễn" userId="fd0fd1302795f84b" providerId="LiveId" clId="{1E6A1C24-173F-4AC8-927B-D57FFBCAE743}" dt="2022-01-09T09:41:26.765" v="34" actId="26606"/>
          <ac:picMkLst>
            <pc:docMk/>
            <pc:sldMk cId="0" sldId="258"/>
            <ac:picMk id="370" creationId="{561A335A-2045-4F51-B8A4-5171D66BE1C8}"/>
          </ac:picMkLst>
        </pc:picChg>
      </pc:sldChg>
      <pc:sldChg chg="addSp delSp modSp mod setBg setClrOvrMap">
        <pc:chgData name="Sáng Nguyễn" userId="fd0fd1302795f84b" providerId="LiveId" clId="{1E6A1C24-173F-4AC8-927B-D57FFBCAE743}" dt="2022-01-09T09:38:07.933" v="19" actId="255"/>
        <pc:sldMkLst>
          <pc:docMk/>
          <pc:sldMk cId="4288044290" sldId="270"/>
        </pc:sldMkLst>
        <pc:spChg chg="mod ord">
          <ac:chgData name="Sáng Nguyễn" userId="fd0fd1302795f84b" providerId="LiveId" clId="{1E6A1C24-173F-4AC8-927B-D57FFBCAE743}" dt="2022-01-09T09:37:49.300" v="16" actId="26606"/>
          <ac:spMkLst>
            <pc:docMk/>
            <pc:sldMk cId="4288044290" sldId="270"/>
            <ac:spMk id="3" creationId="{6D8ABFA5-DEF6-428A-BD2E-F8F45DA25DC5}"/>
          </ac:spMkLst>
        </pc:spChg>
        <pc:spChg chg="del">
          <ac:chgData name="Sáng Nguyễn" userId="fd0fd1302795f84b" providerId="LiveId" clId="{1E6A1C24-173F-4AC8-927B-D57FFBCAE743}" dt="2022-01-09T09:35:31.092" v="2" actId="478"/>
          <ac:spMkLst>
            <pc:docMk/>
            <pc:sldMk cId="4288044290" sldId="270"/>
            <ac:spMk id="4" creationId="{181704B6-19D7-4354-81AC-BF9C919F3468}"/>
          </ac:spMkLst>
        </pc:spChg>
        <pc:spChg chg="mod">
          <ac:chgData name="Sáng Nguyễn" userId="fd0fd1302795f84b" providerId="LiveId" clId="{1E6A1C24-173F-4AC8-927B-D57FFBCAE743}" dt="2022-01-09T09:35:52.679" v="4" actId="20577"/>
          <ac:spMkLst>
            <pc:docMk/>
            <pc:sldMk cId="4288044290" sldId="270"/>
            <ac:spMk id="7" creationId="{1539D9B6-447F-47FC-9D1E-D4DA3ACAA147}"/>
          </ac:spMkLst>
        </pc:spChg>
        <pc:spChg chg="add del">
          <ac:chgData name="Sáng Nguyễn" userId="fd0fd1302795f84b" providerId="LiveId" clId="{1E6A1C24-173F-4AC8-927B-D57FFBCAE743}" dt="2022-01-09T09:37:36.297" v="15" actId="26606"/>
          <ac:spMkLst>
            <pc:docMk/>
            <pc:sldMk cId="4288044290" sldId="270"/>
            <ac:spMk id="124" creationId="{8F23F8A3-8FD7-4779-8323-FDC26BE99889}"/>
          </ac:spMkLst>
        </pc:spChg>
        <pc:spChg chg="add del">
          <ac:chgData name="Sáng Nguyễn" userId="fd0fd1302795f84b" providerId="LiveId" clId="{1E6A1C24-173F-4AC8-927B-D57FFBCAE743}" dt="2022-01-09T09:37:36.297" v="15" actId="26606"/>
          <ac:spMkLst>
            <pc:docMk/>
            <pc:sldMk cId="4288044290" sldId="270"/>
            <ac:spMk id="126" creationId="{F605C4CC-A25C-416F-8333-7CB7DC97D870}"/>
          </ac:spMkLst>
        </pc:spChg>
        <pc:spChg chg="add del">
          <ac:chgData name="Sáng Nguyễn" userId="fd0fd1302795f84b" providerId="LiveId" clId="{1E6A1C24-173F-4AC8-927B-D57FFBCAE743}" dt="2022-01-09T09:37:49.300" v="16" actId="26606"/>
          <ac:spMkLst>
            <pc:docMk/>
            <pc:sldMk cId="4288044290" sldId="270"/>
            <ac:spMk id="188" creationId="{5E8D2E83-FB3A-40E7-A9E5-7AB389D612B4}"/>
          </ac:spMkLst>
        </pc:spChg>
        <pc:spChg chg="add">
          <ac:chgData name="Sáng Nguyễn" userId="fd0fd1302795f84b" providerId="LiveId" clId="{1E6A1C24-173F-4AC8-927B-D57FFBCAE743}" dt="2022-01-09T09:37:49.300" v="16" actId="26606"/>
          <ac:spMkLst>
            <pc:docMk/>
            <pc:sldMk cId="4288044290" sldId="270"/>
            <ac:spMk id="192" creationId="{9AA72BD9-2C5A-4EDC-931F-5AA08EACA0F3}"/>
          </ac:spMkLst>
        </pc:spChg>
        <pc:spChg chg="add">
          <ac:chgData name="Sáng Nguyễn" userId="fd0fd1302795f84b" providerId="LiveId" clId="{1E6A1C24-173F-4AC8-927B-D57FFBCAE743}" dt="2022-01-09T09:37:49.300" v="16" actId="26606"/>
          <ac:spMkLst>
            <pc:docMk/>
            <pc:sldMk cId="4288044290" sldId="270"/>
            <ac:spMk id="193" creationId="{DD3981AC-7B61-4947-BCF3-F7AA7FA385B9}"/>
          </ac:spMkLst>
        </pc:spChg>
        <pc:spChg chg="add">
          <ac:chgData name="Sáng Nguyễn" userId="fd0fd1302795f84b" providerId="LiveId" clId="{1E6A1C24-173F-4AC8-927B-D57FFBCAE743}" dt="2022-01-09T09:37:49.300" v="16" actId="26606"/>
          <ac:spMkLst>
            <pc:docMk/>
            <pc:sldMk cId="4288044290" sldId="270"/>
            <ac:spMk id="194" creationId="{55D4142C-5077-457F-A6AD-3FECFDB39685}"/>
          </ac:spMkLst>
        </pc:spChg>
        <pc:spChg chg="add">
          <ac:chgData name="Sáng Nguyễn" userId="fd0fd1302795f84b" providerId="LiveId" clId="{1E6A1C24-173F-4AC8-927B-D57FFBCAE743}" dt="2022-01-09T09:37:49.300" v="16" actId="26606"/>
          <ac:spMkLst>
            <pc:docMk/>
            <pc:sldMk cId="4288044290" sldId="270"/>
            <ac:spMk id="195" creationId="{7A5F0580-5EE9-419F-96EE-B6529EF6E7D0}"/>
          </ac:spMkLst>
        </pc:spChg>
        <pc:spChg chg="ord">
          <ac:chgData name="Sáng Nguyễn" userId="fd0fd1302795f84b" providerId="LiveId" clId="{1E6A1C24-173F-4AC8-927B-D57FFBCAE743}" dt="2022-01-09T09:36:50.094" v="7" actId="26606"/>
          <ac:spMkLst>
            <pc:docMk/>
            <pc:sldMk cId="4288044290" sldId="270"/>
            <ac:spMk id="310" creationId="{00000000-0000-0000-0000-000000000000}"/>
          </ac:spMkLst>
        </pc:spChg>
        <pc:spChg chg="mod ord">
          <ac:chgData name="Sáng Nguyễn" userId="fd0fd1302795f84b" providerId="LiveId" clId="{1E6A1C24-173F-4AC8-927B-D57FFBCAE743}" dt="2022-01-09T09:38:07.933" v="19" actId="255"/>
          <ac:spMkLst>
            <pc:docMk/>
            <pc:sldMk cId="4288044290" sldId="270"/>
            <ac:spMk id="311" creationId="{00000000-0000-0000-0000-000000000000}"/>
          </ac:spMkLst>
        </pc:spChg>
        <pc:picChg chg="mod">
          <ac:chgData name="Sáng Nguyễn" userId="fd0fd1302795f84b" providerId="LiveId" clId="{1E6A1C24-173F-4AC8-927B-D57FFBCAE743}" dt="2022-01-09T09:37:49.300" v="16" actId="26606"/>
          <ac:picMkLst>
            <pc:docMk/>
            <pc:sldMk cId="4288044290" sldId="270"/>
            <ac:picMk id="2" creationId="{274BA9AD-789D-43CB-8252-912403C73D27}"/>
          </ac:picMkLst>
        </pc:picChg>
        <pc:picChg chg="del">
          <ac:chgData name="Sáng Nguyễn" userId="fd0fd1302795f84b" providerId="LiveId" clId="{1E6A1C24-173F-4AC8-927B-D57FFBCAE743}" dt="2022-01-09T09:35:22.636" v="1" actId="478"/>
          <ac:picMkLst>
            <pc:docMk/>
            <pc:sldMk cId="4288044290" sldId="270"/>
            <ac:picMk id="5" creationId="{3582B02B-8241-4BFA-BF06-84F8739CEFC1}"/>
          </ac:picMkLst>
        </pc:picChg>
      </pc:sldChg>
      <pc:sldChg chg="modSp mod">
        <pc:chgData name="Sáng Nguyễn" userId="fd0fd1302795f84b" providerId="LiveId" clId="{1E6A1C24-173F-4AC8-927B-D57FFBCAE743}" dt="2022-01-09T09:42:24.017" v="51" actId="20577"/>
        <pc:sldMkLst>
          <pc:docMk/>
          <pc:sldMk cId="1910740748" sldId="271"/>
        </pc:sldMkLst>
        <pc:spChg chg="mod">
          <ac:chgData name="Sáng Nguyễn" userId="fd0fd1302795f84b" providerId="LiveId" clId="{1E6A1C24-173F-4AC8-927B-D57FFBCAE743}" dt="2022-01-09T09:42:24.017" v="51" actId="20577"/>
          <ac:spMkLst>
            <pc:docMk/>
            <pc:sldMk cId="1910740748" sldId="271"/>
            <ac:spMk id="3" creationId="{6D8ABFA5-DEF6-428A-BD2E-F8F45DA25DC5}"/>
          </ac:spMkLst>
        </pc:spChg>
      </pc:sldChg>
      <pc:sldChg chg="addSp delSp modSp mod">
        <pc:chgData name="Sáng Nguyễn" userId="fd0fd1302795f84b" providerId="LiveId" clId="{1E6A1C24-173F-4AC8-927B-D57FFBCAE743}" dt="2022-01-09T09:52:32.044" v="274" actId="20577"/>
        <pc:sldMkLst>
          <pc:docMk/>
          <pc:sldMk cId="3463391687" sldId="272"/>
        </pc:sldMkLst>
        <pc:spChg chg="mod">
          <ac:chgData name="Sáng Nguyễn" userId="fd0fd1302795f84b" providerId="LiveId" clId="{1E6A1C24-173F-4AC8-927B-D57FFBCAE743}" dt="2022-01-09T09:45:53.621" v="173" actId="20577"/>
          <ac:spMkLst>
            <pc:docMk/>
            <pc:sldMk cId="3463391687" sldId="272"/>
            <ac:spMk id="3" creationId="{6D8ABFA5-DEF6-428A-BD2E-F8F45DA25DC5}"/>
          </ac:spMkLst>
        </pc:spChg>
        <pc:spChg chg="mod">
          <ac:chgData name="Sáng Nguyễn" userId="fd0fd1302795f84b" providerId="LiveId" clId="{1E6A1C24-173F-4AC8-927B-D57FFBCAE743}" dt="2022-01-09T09:52:32.044" v="274" actId="20577"/>
          <ac:spMkLst>
            <pc:docMk/>
            <pc:sldMk cId="3463391687" sldId="272"/>
            <ac:spMk id="311" creationId="{00000000-0000-0000-0000-000000000000}"/>
          </ac:spMkLst>
        </pc:spChg>
        <pc:picChg chg="add del mod">
          <ac:chgData name="Sáng Nguyễn" userId="fd0fd1302795f84b" providerId="LiveId" clId="{1E6A1C24-173F-4AC8-927B-D57FFBCAE743}" dt="2022-01-09T09:50:55.436" v="244" actId="478"/>
          <ac:picMkLst>
            <pc:docMk/>
            <pc:sldMk cId="3463391687" sldId="272"/>
            <ac:picMk id="4" creationId="{1914576B-032F-493B-98A2-2E61EB27EAA4}"/>
          </ac:picMkLst>
        </pc:picChg>
      </pc:sldChg>
      <pc:sldChg chg="addSp delSp modSp mod">
        <pc:chgData name="Sáng Nguyễn" userId="fd0fd1302795f84b" providerId="LiveId" clId="{1E6A1C24-173F-4AC8-927B-D57FFBCAE743}" dt="2022-01-09T10:05:10.667" v="974" actId="20577"/>
        <pc:sldMkLst>
          <pc:docMk/>
          <pc:sldMk cId="621171744" sldId="273"/>
        </pc:sldMkLst>
        <pc:spChg chg="mod">
          <ac:chgData name="Sáng Nguyễn" userId="fd0fd1302795f84b" providerId="LiveId" clId="{1E6A1C24-173F-4AC8-927B-D57FFBCAE743}" dt="2022-01-09T10:05:10.667" v="974" actId="20577"/>
          <ac:spMkLst>
            <pc:docMk/>
            <pc:sldMk cId="621171744" sldId="273"/>
            <ac:spMk id="311" creationId="{00000000-0000-0000-0000-000000000000}"/>
          </ac:spMkLst>
        </pc:spChg>
        <pc:picChg chg="add mod">
          <ac:chgData name="Sáng Nguyễn" userId="fd0fd1302795f84b" providerId="LiveId" clId="{1E6A1C24-173F-4AC8-927B-D57FFBCAE743}" dt="2022-01-09T09:58:15.411" v="290" actId="1440"/>
          <ac:picMkLst>
            <pc:docMk/>
            <pc:sldMk cId="621171744" sldId="273"/>
            <ac:picMk id="4" creationId="{F6BA2CE9-9D92-48D3-9FF7-6C7686C9C430}"/>
          </ac:picMkLst>
        </pc:picChg>
        <pc:picChg chg="del">
          <ac:chgData name="Sáng Nguyễn" userId="fd0fd1302795f84b" providerId="LiveId" clId="{1E6A1C24-173F-4AC8-927B-D57FFBCAE743}" dt="2022-01-09T09:53:21.765" v="275" actId="478"/>
          <ac:picMkLst>
            <pc:docMk/>
            <pc:sldMk cId="621171744" sldId="273"/>
            <ac:picMk id="7" creationId="{D2D4D2A1-B799-4CE9-95FA-57EDDE359458}"/>
          </ac:picMkLst>
        </pc:picChg>
      </pc:sldChg>
      <pc:sldChg chg="addSp delSp modSp mod">
        <pc:chgData name="Sáng Nguyễn" userId="fd0fd1302795f84b" providerId="LiveId" clId="{1E6A1C24-173F-4AC8-927B-D57FFBCAE743}" dt="2022-01-09T10:15:39.365" v="2162" actId="20577"/>
        <pc:sldMkLst>
          <pc:docMk/>
          <pc:sldMk cId="1568486108" sldId="275"/>
        </pc:sldMkLst>
        <pc:spChg chg="mod">
          <ac:chgData name="Sáng Nguyễn" userId="fd0fd1302795f84b" providerId="LiveId" clId="{1E6A1C24-173F-4AC8-927B-D57FFBCAE743}" dt="2022-01-09T10:15:39.365" v="2162" actId="20577"/>
          <ac:spMkLst>
            <pc:docMk/>
            <pc:sldMk cId="1568486108" sldId="275"/>
            <ac:spMk id="311" creationId="{00000000-0000-0000-0000-000000000000}"/>
          </ac:spMkLst>
        </pc:spChg>
        <pc:graphicFrameChg chg="add del mod">
          <ac:chgData name="Sáng Nguyễn" userId="fd0fd1302795f84b" providerId="LiveId" clId="{1E6A1C24-173F-4AC8-927B-D57FFBCAE743}" dt="2022-01-09T10:07:11.983" v="1255"/>
          <ac:graphicFrameMkLst>
            <pc:docMk/>
            <pc:sldMk cId="1568486108" sldId="275"/>
            <ac:graphicFrameMk id="2" creationId="{6F1126A2-C0A3-4135-A48A-CABF9987CC30}"/>
          </ac:graphicFrameMkLst>
        </pc:graphicFrameChg>
      </pc:sldChg>
      <pc:sldChg chg="addSp delSp modSp add del mod setBg">
        <pc:chgData name="Sáng Nguyễn" userId="fd0fd1302795f84b" providerId="LiveId" clId="{1E6A1C24-173F-4AC8-927B-D57FFBCAE743}" dt="2022-01-09T10:24:22.638" v="2426" actId="1076"/>
        <pc:sldMkLst>
          <pc:docMk/>
          <pc:sldMk cId="4113607542" sldId="276"/>
        </pc:sldMkLst>
        <pc:spChg chg="mod">
          <ac:chgData name="Sáng Nguyễn" userId="fd0fd1302795f84b" providerId="LiveId" clId="{1E6A1C24-173F-4AC8-927B-D57FFBCAE743}" dt="2022-01-09T10:20:11.132" v="2254" actId="26606"/>
          <ac:spMkLst>
            <pc:docMk/>
            <pc:sldMk cId="4113607542" sldId="276"/>
            <ac:spMk id="3" creationId="{6D8ABFA5-DEF6-428A-BD2E-F8F45DA25DC5}"/>
          </ac:spMkLst>
        </pc:spChg>
        <pc:spChg chg="add">
          <ac:chgData name="Sáng Nguyễn" userId="fd0fd1302795f84b" providerId="LiveId" clId="{1E6A1C24-173F-4AC8-927B-D57FFBCAE743}" dt="2022-01-09T10:20:11.132" v="2254" actId="26606"/>
          <ac:spMkLst>
            <pc:docMk/>
            <pc:sldMk cId="4113607542" sldId="276"/>
            <ac:spMk id="125" creationId="{2B566528-1B12-4246-9431-5C2D7D081168}"/>
          </ac:spMkLst>
        </pc:spChg>
        <pc:spChg chg="add">
          <ac:chgData name="Sáng Nguyễn" userId="fd0fd1302795f84b" providerId="LiveId" clId="{1E6A1C24-173F-4AC8-927B-D57FFBCAE743}" dt="2022-01-09T10:20:11.132" v="2254" actId="26606"/>
          <ac:spMkLst>
            <pc:docMk/>
            <pc:sldMk cId="4113607542" sldId="276"/>
            <ac:spMk id="127" creationId="{2E80C965-DB6D-4F81-9E9E-B027384D0BD6}"/>
          </ac:spMkLst>
        </pc:spChg>
        <pc:spChg chg="add">
          <ac:chgData name="Sáng Nguyễn" userId="fd0fd1302795f84b" providerId="LiveId" clId="{1E6A1C24-173F-4AC8-927B-D57FFBCAE743}" dt="2022-01-09T10:20:11.132" v="2254" actId="26606"/>
          <ac:spMkLst>
            <pc:docMk/>
            <pc:sldMk cId="4113607542" sldId="276"/>
            <ac:spMk id="129" creationId="{A580F890-B085-4E95-96AA-55AEBEC5CE6E}"/>
          </ac:spMkLst>
        </pc:spChg>
        <pc:spChg chg="add">
          <ac:chgData name="Sáng Nguyễn" userId="fd0fd1302795f84b" providerId="LiveId" clId="{1E6A1C24-173F-4AC8-927B-D57FFBCAE743}" dt="2022-01-09T10:20:11.132" v="2254" actId="26606"/>
          <ac:spMkLst>
            <pc:docMk/>
            <pc:sldMk cId="4113607542" sldId="276"/>
            <ac:spMk id="131" creationId="{D3F51FEB-38FB-4F6C-9F7B-2F2AFAB65463}"/>
          </ac:spMkLst>
        </pc:spChg>
        <pc:spChg chg="ord">
          <ac:chgData name="Sáng Nguyễn" userId="fd0fd1302795f84b" providerId="LiveId" clId="{1E6A1C24-173F-4AC8-927B-D57FFBCAE743}" dt="2022-01-09T10:20:11.132" v="2254" actId="26606"/>
          <ac:spMkLst>
            <pc:docMk/>
            <pc:sldMk cId="4113607542" sldId="276"/>
            <ac:spMk id="310" creationId="{00000000-0000-0000-0000-000000000000}"/>
          </ac:spMkLst>
        </pc:spChg>
        <pc:spChg chg="del mod">
          <ac:chgData name="Sáng Nguyễn" userId="fd0fd1302795f84b" providerId="LiveId" clId="{1E6A1C24-173F-4AC8-927B-D57FFBCAE743}" dt="2022-01-09T10:20:11.132" v="2254" actId="26606"/>
          <ac:spMkLst>
            <pc:docMk/>
            <pc:sldMk cId="4113607542" sldId="276"/>
            <ac:spMk id="311" creationId="{00000000-0000-0000-0000-000000000000}"/>
          </ac:spMkLst>
        </pc:spChg>
        <pc:spChg chg="add">
          <ac:chgData name="Sáng Nguyễn" userId="fd0fd1302795f84b" providerId="LiveId" clId="{1E6A1C24-173F-4AC8-927B-D57FFBCAE743}" dt="2022-01-09T10:20:11.132" v="2254" actId="26606"/>
          <ac:spMkLst>
            <pc:docMk/>
            <pc:sldMk cId="4113607542" sldId="276"/>
            <ac:spMk id="321" creationId="{1E547BA6-BAE0-43BB-A7CA-60F69CE252F0}"/>
          </ac:spMkLst>
        </pc:spChg>
        <pc:graphicFrameChg chg="add mod modGraphic">
          <ac:chgData name="Sáng Nguyễn" userId="fd0fd1302795f84b" providerId="LiveId" clId="{1E6A1C24-173F-4AC8-927B-D57FFBCAE743}" dt="2022-01-09T10:24:22.638" v="2426" actId="1076"/>
          <ac:graphicFrameMkLst>
            <pc:docMk/>
            <pc:sldMk cId="4113607542" sldId="276"/>
            <ac:graphicFrameMk id="313" creationId="{6FE7E491-A275-44E3-AC21-E34A2C7FD68A}"/>
          </ac:graphicFrameMkLst>
        </pc:graphicFrameChg>
      </pc:sldChg>
      <pc:sldChg chg="addSp delSp modSp mod">
        <pc:chgData name="Sáng Nguyễn" userId="fd0fd1302795f84b" providerId="LiveId" clId="{1E6A1C24-173F-4AC8-927B-D57FFBCAE743}" dt="2022-01-09T09:58:11.614" v="289" actId="1440"/>
        <pc:sldMkLst>
          <pc:docMk/>
          <pc:sldMk cId="1110949734" sldId="277"/>
        </pc:sldMkLst>
        <pc:spChg chg="mod">
          <ac:chgData name="Sáng Nguyễn" userId="fd0fd1302795f84b" providerId="LiveId" clId="{1E6A1C24-173F-4AC8-927B-D57FFBCAE743}" dt="2022-01-09T09:56:39.292" v="285" actId="1076"/>
          <ac:spMkLst>
            <pc:docMk/>
            <pc:sldMk cId="1110949734" sldId="277"/>
            <ac:spMk id="311" creationId="{00000000-0000-0000-0000-000000000000}"/>
          </ac:spMkLst>
        </pc:spChg>
        <pc:picChg chg="del">
          <ac:chgData name="Sáng Nguyễn" userId="fd0fd1302795f84b" providerId="LiveId" clId="{1E6A1C24-173F-4AC8-927B-D57FFBCAE743}" dt="2022-01-09T09:55:46.603" v="284" actId="478"/>
          <ac:picMkLst>
            <pc:docMk/>
            <pc:sldMk cId="1110949734" sldId="277"/>
            <ac:picMk id="4" creationId="{FC745F1A-3DC8-473C-904E-ABC4AE90259A}"/>
          </ac:picMkLst>
        </pc:picChg>
        <pc:picChg chg="add mod">
          <ac:chgData name="Sáng Nguyễn" userId="fd0fd1302795f84b" providerId="LiveId" clId="{1E6A1C24-173F-4AC8-927B-D57FFBCAE743}" dt="2022-01-09T09:58:11.614" v="289" actId="1440"/>
          <ac:picMkLst>
            <pc:docMk/>
            <pc:sldMk cId="1110949734" sldId="277"/>
            <ac:picMk id="5" creationId="{92084577-DEA0-4F40-857C-90488A6A8DCC}"/>
          </ac:picMkLst>
        </pc:picChg>
      </pc:sldChg>
      <pc:sldChg chg="new del">
        <pc:chgData name="Sáng Nguyễn" userId="fd0fd1302795f84b" providerId="LiveId" clId="{1E6A1C24-173F-4AC8-927B-D57FFBCAE743}" dt="2022-01-09T10:23:25.238" v="2279" actId="47"/>
        <pc:sldMkLst>
          <pc:docMk/>
          <pc:sldMk cId="3144496076" sldId="279"/>
        </pc:sldMkLst>
      </pc:sldChg>
      <pc:sldChg chg="add">
        <pc:chgData name="Sáng Nguyễn" userId="fd0fd1302795f84b" providerId="LiveId" clId="{1E6A1C24-173F-4AC8-927B-D57FFBCAE743}" dt="2022-01-09T10:22:59.787" v="2276" actId="2890"/>
        <pc:sldMkLst>
          <pc:docMk/>
          <pc:sldMk cId="392895347" sldId="280"/>
        </pc:sldMkLst>
      </pc:sldChg>
      <pc:sldChg chg="addSp delSp modSp add mod ord setBg">
        <pc:chgData name="Sáng Nguyễn" userId="fd0fd1302795f84b" providerId="LiveId" clId="{1E6A1C24-173F-4AC8-927B-D57FFBCAE743}" dt="2022-01-09T11:17:41.338" v="3873" actId="478"/>
        <pc:sldMkLst>
          <pc:docMk/>
          <pc:sldMk cId="251895662" sldId="281"/>
        </pc:sldMkLst>
        <pc:spChg chg="mod">
          <ac:chgData name="Sáng Nguyễn" userId="fd0fd1302795f84b" providerId="LiveId" clId="{1E6A1C24-173F-4AC8-927B-D57FFBCAE743}" dt="2022-01-09T11:12:07.884" v="3662" actId="26606"/>
          <ac:spMkLst>
            <pc:docMk/>
            <pc:sldMk cId="251895662" sldId="281"/>
            <ac:spMk id="3" creationId="{6D8ABFA5-DEF6-428A-BD2E-F8F45DA25DC5}"/>
          </ac:spMkLst>
        </pc:spChg>
        <pc:spChg chg="add del">
          <ac:chgData name="Sáng Nguyễn" userId="fd0fd1302795f84b" providerId="LiveId" clId="{1E6A1C24-173F-4AC8-927B-D57FFBCAE743}" dt="2022-01-09T11:12:07.884" v="3662" actId="26606"/>
          <ac:spMkLst>
            <pc:docMk/>
            <pc:sldMk cId="251895662" sldId="281"/>
            <ac:spMk id="124" creationId="{73DE2CFE-42F2-48F0-8706-5264E012B10C}"/>
          </ac:spMkLst>
        </pc:spChg>
        <pc:spChg chg="ord">
          <ac:chgData name="Sáng Nguyễn" userId="fd0fd1302795f84b" providerId="LiveId" clId="{1E6A1C24-173F-4AC8-927B-D57FFBCAE743}" dt="2022-01-09T11:12:07.884" v="3662" actId="26606"/>
          <ac:spMkLst>
            <pc:docMk/>
            <pc:sldMk cId="251895662" sldId="281"/>
            <ac:spMk id="310" creationId="{00000000-0000-0000-0000-000000000000}"/>
          </ac:spMkLst>
        </pc:spChg>
        <pc:spChg chg="mod ord">
          <ac:chgData name="Sáng Nguyễn" userId="fd0fd1302795f84b" providerId="LiveId" clId="{1E6A1C24-173F-4AC8-927B-D57FFBCAE743}" dt="2022-01-09T11:17:40.180" v="3872" actId="5793"/>
          <ac:spMkLst>
            <pc:docMk/>
            <pc:sldMk cId="251895662" sldId="281"/>
            <ac:spMk id="311" creationId="{00000000-0000-0000-0000-000000000000}"/>
          </ac:spMkLst>
        </pc:spChg>
        <pc:picChg chg="add del mod">
          <ac:chgData name="Sáng Nguyễn" userId="fd0fd1302795f84b" providerId="LiveId" clId="{1E6A1C24-173F-4AC8-927B-D57FFBCAE743}" dt="2022-01-09T11:17:41.338" v="3873" actId="478"/>
          <ac:picMkLst>
            <pc:docMk/>
            <pc:sldMk cId="251895662" sldId="281"/>
            <ac:picMk id="4" creationId="{0A1BE7E3-B37E-46B9-9686-BFA31D5E7214}"/>
          </ac:picMkLst>
        </pc:picChg>
        <pc:picChg chg="add del">
          <ac:chgData name="Sáng Nguyễn" userId="fd0fd1302795f84b" providerId="LiveId" clId="{1E6A1C24-173F-4AC8-927B-D57FFBCAE743}" dt="2022-01-09T11:14:07.882" v="3715" actId="478"/>
          <ac:picMkLst>
            <pc:docMk/>
            <pc:sldMk cId="251895662" sldId="281"/>
            <ac:picMk id="6" creationId="{F2A9E45A-8249-44D3-ADE6-5CB853F363BD}"/>
          </ac:picMkLst>
        </pc:picChg>
      </pc:sldChg>
      <pc:sldChg chg="addSp delSp modSp add mod setBg setClrOvrMap">
        <pc:chgData name="Sáng Nguyễn" userId="fd0fd1302795f84b" providerId="LiveId" clId="{1E6A1C24-173F-4AC8-927B-D57FFBCAE743}" dt="2022-01-09T10:31:53.464" v="2993" actId="27636"/>
        <pc:sldMkLst>
          <pc:docMk/>
          <pc:sldMk cId="2533149919" sldId="282"/>
        </pc:sldMkLst>
        <pc:spChg chg="mod ord">
          <ac:chgData name="Sáng Nguyễn" userId="fd0fd1302795f84b" providerId="LiveId" clId="{1E6A1C24-173F-4AC8-927B-D57FFBCAE743}" dt="2022-01-09T10:31:10.400" v="2979" actId="26606"/>
          <ac:spMkLst>
            <pc:docMk/>
            <pc:sldMk cId="2533149919" sldId="282"/>
            <ac:spMk id="3" creationId="{6D8ABFA5-DEF6-428A-BD2E-F8F45DA25DC5}"/>
          </ac:spMkLst>
        </pc:spChg>
        <pc:spChg chg="add del">
          <ac:chgData name="Sáng Nguyễn" userId="fd0fd1302795f84b" providerId="LiveId" clId="{1E6A1C24-173F-4AC8-927B-D57FFBCAE743}" dt="2022-01-09T10:31:47.631" v="2990" actId="26606"/>
          <ac:spMkLst>
            <pc:docMk/>
            <pc:sldMk cId="2533149919" sldId="282"/>
            <ac:spMk id="135" creationId="{5E8D2E83-FB3A-40E7-A9E5-7AB389D612B4}"/>
          </ac:spMkLst>
        </pc:spChg>
        <pc:spChg chg="add del">
          <ac:chgData name="Sáng Nguyễn" userId="fd0fd1302795f84b" providerId="LiveId" clId="{1E6A1C24-173F-4AC8-927B-D57FFBCAE743}" dt="2022-01-09T10:31:47.631" v="2990" actId="26606"/>
          <ac:spMkLst>
            <pc:docMk/>
            <pc:sldMk cId="2533149919" sldId="282"/>
            <ac:spMk id="199" creationId="{5E8D2E83-FB3A-40E7-A9E5-7AB389D612B4}"/>
          </ac:spMkLst>
        </pc:spChg>
        <pc:spChg chg="ord">
          <ac:chgData name="Sáng Nguyễn" userId="fd0fd1302795f84b" providerId="LiveId" clId="{1E6A1C24-173F-4AC8-927B-D57FFBCAE743}" dt="2022-01-09T10:31:10.400" v="2979" actId="26606"/>
          <ac:spMkLst>
            <pc:docMk/>
            <pc:sldMk cId="2533149919" sldId="282"/>
            <ac:spMk id="310" creationId="{00000000-0000-0000-0000-000000000000}"/>
          </ac:spMkLst>
        </pc:spChg>
        <pc:spChg chg="mod ord">
          <ac:chgData name="Sáng Nguyễn" userId="fd0fd1302795f84b" providerId="LiveId" clId="{1E6A1C24-173F-4AC8-927B-D57FFBCAE743}" dt="2022-01-09T10:31:53.464" v="2993" actId="27636"/>
          <ac:spMkLst>
            <pc:docMk/>
            <pc:sldMk cId="2533149919" sldId="282"/>
            <ac:spMk id="311" creationId="{00000000-0000-0000-0000-000000000000}"/>
          </ac:spMkLst>
        </pc:spChg>
        <pc:picChg chg="add mod">
          <ac:chgData name="Sáng Nguyễn" userId="fd0fd1302795f84b" providerId="LiveId" clId="{1E6A1C24-173F-4AC8-927B-D57FFBCAE743}" dt="2022-01-09T10:31:47.631" v="2990" actId="26606"/>
          <ac:picMkLst>
            <pc:docMk/>
            <pc:sldMk cId="2533149919" sldId="282"/>
            <ac:picMk id="3074" creationId="{A99B6D8A-7459-4D55-83A5-25E67ECE9631}"/>
          </ac:picMkLst>
        </pc:picChg>
      </pc:sldChg>
      <pc:sldChg chg="new del">
        <pc:chgData name="Sáng Nguyễn" userId="fd0fd1302795f84b" providerId="LiveId" clId="{1E6A1C24-173F-4AC8-927B-D57FFBCAE743}" dt="2022-01-09T10:24:49.022" v="2428" actId="47"/>
        <pc:sldMkLst>
          <pc:docMk/>
          <pc:sldMk cId="4040359293" sldId="282"/>
        </pc:sldMkLst>
      </pc:sldChg>
      <pc:sldChg chg="addSp modSp add mod">
        <pc:chgData name="Sáng Nguyễn" userId="fd0fd1302795f84b" providerId="LiveId" clId="{1E6A1C24-173F-4AC8-927B-D57FFBCAE743}" dt="2022-01-09T11:46:25.566" v="4030" actId="1076"/>
        <pc:sldMkLst>
          <pc:docMk/>
          <pc:sldMk cId="289193648" sldId="283"/>
        </pc:sldMkLst>
        <pc:spChg chg="mod">
          <ac:chgData name="Sáng Nguyễn" userId="fd0fd1302795f84b" providerId="LiveId" clId="{1E6A1C24-173F-4AC8-927B-D57FFBCAE743}" dt="2022-01-09T11:44:29.512" v="4024" actId="20577"/>
          <ac:spMkLst>
            <pc:docMk/>
            <pc:sldMk cId="289193648" sldId="283"/>
            <ac:spMk id="311" creationId="{00000000-0000-0000-0000-000000000000}"/>
          </ac:spMkLst>
        </pc:spChg>
        <pc:picChg chg="add mod">
          <ac:chgData name="Sáng Nguyễn" userId="fd0fd1302795f84b" providerId="LiveId" clId="{1E6A1C24-173F-4AC8-927B-D57FFBCAE743}" dt="2022-01-09T11:46:25.566" v="4030" actId="1076"/>
          <ac:picMkLst>
            <pc:docMk/>
            <pc:sldMk cId="289193648" sldId="283"/>
            <ac:picMk id="4" creationId="{CE9F42BC-5602-48F8-946D-D26F76411D4A}"/>
          </ac:picMkLst>
        </pc:picChg>
        <pc:picChg chg="add mod">
          <ac:chgData name="Sáng Nguyễn" userId="fd0fd1302795f84b" providerId="LiveId" clId="{1E6A1C24-173F-4AC8-927B-D57FFBCAE743}" dt="2022-01-09T11:46:24.382" v="4029" actId="1076"/>
          <ac:picMkLst>
            <pc:docMk/>
            <pc:sldMk cId="289193648" sldId="283"/>
            <ac:picMk id="5" creationId="{A0A3FFA4-BC0C-4149-9A00-E774DEDF8BBF}"/>
          </ac:picMkLst>
        </pc:picChg>
      </pc:sldChg>
      <pc:sldChg chg="new del">
        <pc:chgData name="Sáng Nguyễn" userId="fd0fd1302795f84b" providerId="LiveId" clId="{1E6A1C24-173F-4AC8-927B-D57FFBCAE743}" dt="2022-01-09T10:33:21.049" v="3032" actId="47"/>
        <pc:sldMkLst>
          <pc:docMk/>
          <pc:sldMk cId="1427777299" sldId="283"/>
        </pc:sldMkLst>
      </pc:sldChg>
      <pc:sldChg chg="new del">
        <pc:chgData name="Sáng Nguyễn" userId="fd0fd1302795f84b" providerId="LiveId" clId="{1E6A1C24-173F-4AC8-927B-D57FFBCAE743}" dt="2022-01-09T10:33:40.165" v="3053" actId="47"/>
        <pc:sldMkLst>
          <pc:docMk/>
          <pc:sldMk cId="1502090446" sldId="284"/>
        </pc:sldMkLst>
      </pc:sldChg>
    </pc:docChg>
  </pc:docChgLst>
  <pc:docChgLst>
    <pc:chgData name="Sáng Nguyễn" userId="fd0fd1302795f84b" providerId="LiveId" clId="{1C32BC63-39FB-4FF7-B889-128549823B20}"/>
    <pc:docChg chg="undo custSel addSld delSld modSld">
      <pc:chgData name="Sáng Nguyễn" userId="fd0fd1302795f84b" providerId="LiveId" clId="{1C32BC63-39FB-4FF7-B889-128549823B20}" dt="2021-11-28T19:32:59.073" v="6153" actId="14100"/>
      <pc:docMkLst>
        <pc:docMk/>
      </pc:docMkLst>
      <pc:sldChg chg="modSp mod">
        <pc:chgData name="Sáng Nguyễn" userId="fd0fd1302795f84b" providerId="LiveId" clId="{1C32BC63-39FB-4FF7-B889-128549823B20}" dt="2021-11-28T17:32:37.257" v="141" actId="20577"/>
        <pc:sldMkLst>
          <pc:docMk/>
          <pc:sldMk cId="0" sldId="257"/>
        </pc:sldMkLst>
        <pc:spChg chg="mod">
          <ac:chgData name="Sáng Nguyễn" userId="fd0fd1302795f84b" providerId="LiveId" clId="{1C32BC63-39FB-4FF7-B889-128549823B20}" dt="2021-11-28T17:28:23.639" v="64" actId="20577"/>
          <ac:spMkLst>
            <pc:docMk/>
            <pc:sldMk cId="0" sldId="257"/>
            <ac:spMk id="2" creationId="{AE4C5653-31A6-4B7E-8919-545412C51A21}"/>
          </ac:spMkLst>
        </pc:spChg>
        <pc:spChg chg="mod">
          <ac:chgData name="Sáng Nguyễn" userId="fd0fd1302795f84b" providerId="LiveId" clId="{1C32BC63-39FB-4FF7-B889-128549823B20}" dt="2021-11-28T17:32:37.257" v="141" actId="20577"/>
          <ac:spMkLst>
            <pc:docMk/>
            <pc:sldMk cId="0" sldId="257"/>
            <ac:spMk id="3" creationId="{72C22F34-D876-4134-825D-AC00B939E81D}"/>
          </ac:spMkLst>
        </pc:spChg>
      </pc:sldChg>
      <pc:sldChg chg="modSp mod">
        <pc:chgData name="Sáng Nguyễn" userId="fd0fd1302795f84b" providerId="LiveId" clId="{1C32BC63-39FB-4FF7-B889-128549823B20}" dt="2021-11-28T17:59:54.962" v="655" actId="20577"/>
        <pc:sldMkLst>
          <pc:docMk/>
          <pc:sldMk cId="0" sldId="258"/>
        </pc:sldMkLst>
        <pc:spChg chg="mod">
          <ac:chgData name="Sáng Nguyễn" userId="fd0fd1302795f84b" providerId="LiveId" clId="{1C32BC63-39FB-4FF7-B889-128549823B20}" dt="2021-11-28T17:59:54.962" v="655" actId="20577"/>
          <ac:spMkLst>
            <pc:docMk/>
            <pc:sldMk cId="0" sldId="258"/>
            <ac:spMk id="311" creationId="{00000000-0000-0000-0000-000000000000}"/>
          </ac:spMkLst>
        </pc:spChg>
      </pc:sldChg>
      <pc:sldChg chg="del">
        <pc:chgData name="Sáng Nguyễn" userId="fd0fd1302795f84b" providerId="LiveId" clId="{1C32BC63-39FB-4FF7-B889-128549823B20}" dt="2021-11-28T17:33:07.907" v="155" actId="47"/>
        <pc:sldMkLst>
          <pc:docMk/>
          <pc:sldMk cId="3446652699" sldId="265"/>
        </pc:sldMkLst>
      </pc:sldChg>
      <pc:sldChg chg="del">
        <pc:chgData name="Sáng Nguyễn" userId="fd0fd1302795f84b" providerId="LiveId" clId="{1C32BC63-39FB-4FF7-B889-128549823B20}" dt="2021-11-28T17:33:06.418" v="154" actId="47"/>
        <pc:sldMkLst>
          <pc:docMk/>
          <pc:sldMk cId="3839141819" sldId="266"/>
        </pc:sldMkLst>
      </pc:sldChg>
      <pc:sldChg chg="del">
        <pc:chgData name="Sáng Nguyễn" userId="fd0fd1302795f84b" providerId="LiveId" clId="{1C32BC63-39FB-4FF7-B889-128549823B20}" dt="2021-11-28T17:33:01.396" v="148" actId="47"/>
        <pc:sldMkLst>
          <pc:docMk/>
          <pc:sldMk cId="1141480491" sldId="268"/>
        </pc:sldMkLst>
      </pc:sldChg>
      <pc:sldChg chg="del">
        <pc:chgData name="Sáng Nguyễn" userId="fd0fd1302795f84b" providerId="LiveId" clId="{1C32BC63-39FB-4FF7-B889-128549823B20}" dt="2021-11-28T17:33:09.806" v="156" actId="47"/>
        <pc:sldMkLst>
          <pc:docMk/>
          <pc:sldMk cId="1437073060" sldId="269"/>
        </pc:sldMkLst>
      </pc:sldChg>
      <pc:sldChg chg="addSp modSp mod">
        <pc:chgData name="Sáng Nguyễn" userId="fd0fd1302795f84b" providerId="LiveId" clId="{1C32BC63-39FB-4FF7-B889-128549823B20}" dt="2021-11-28T18:41:26.440" v="2668" actId="1076"/>
        <pc:sldMkLst>
          <pc:docMk/>
          <pc:sldMk cId="4288044290" sldId="270"/>
        </pc:sldMkLst>
        <pc:spChg chg="mod">
          <ac:chgData name="Sáng Nguyễn" userId="fd0fd1302795f84b" providerId="LiveId" clId="{1C32BC63-39FB-4FF7-B889-128549823B20}" dt="2021-11-28T17:58:28.859" v="484" actId="20577"/>
          <ac:spMkLst>
            <pc:docMk/>
            <pc:sldMk cId="4288044290" sldId="270"/>
            <ac:spMk id="3" creationId="{6D8ABFA5-DEF6-428A-BD2E-F8F45DA25DC5}"/>
          </ac:spMkLst>
        </pc:spChg>
        <pc:spChg chg="add mod">
          <ac:chgData name="Sáng Nguyễn" userId="fd0fd1302795f84b" providerId="LiveId" clId="{1C32BC63-39FB-4FF7-B889-128549823B20}" dt="2021-11-28T18:38:08.260" v="2327" actId="1076"/>
          <ac:spMkLst>
            <pc:docMk/>
            <pc:sldMk cId="4288044290" sldId="270"/>
            <ac:spMk id="4" creationId="{181704B6-19D7-4354-81AC-BF9C919F3468}"/>
          </ac:spMkLst>
        </pc:spChg>
        <pc:spChg chg="add mod">
          <ac:chgData name="Sáng Nguyễn" userId="fd0fd1302795f84b" providerId="LiveId" clId="{1C32BC63-39FB-4FF7-B889-128549823B20}" dt="2021-11-28T18:40:10.556" v="2661" actId="20577"/>
          <ac:spMkLst>
            <pc:docMk/>
            <pc:sldMk cId="4288044290" sldId="270"/>
            <ac:spMk id="7" creationId="{1539D9B6-447F-47FC-9D1E-D4DA3ACAA147}"/>
          </ac:spMkLst>
        </pc:spChg>
        <pc:spChg chg="mod">
          <ac:chgData name="Sáng Nguyễn" userId="fd0fd1302795f84b" providerId="LiveId" clId="{1C32BC63-39FB-4FF7-B889-128549823B20}" dt="2021-11-28T18:38:04.601" v="2326" actId="20577"/>
          <ac:spMkLst>
            <pc:docMk/>
            <pc:sldMk cId="4288044290" sldId="270"/>
            <ac:spMk id="311" creationId="{00000000-0000-0000-0000-000000000000}"/>
          </ac:spMkLst>
        </pc:spChg>
        <pc:picChg chg="add mod">
          <ac:chgData name="Sáng Nguyễn" userId="fd0fd1302795f84b" providerId="LiveId" clId="{1C32BC63-39FB-4FF7-B889-128549823B20}" dt="2021-11-28T18:41:26.440" v="2668" actId="1076"/>
          <ac:picMkLst>
            <pc:docMk/>
            <pc:sldMk cId="4288044290" sldId="270"/>
            <ac:picMk id="2" creationId="{274BA9AD-789D-43CB-8252-912403C73D27}"/>
          </ac:picMkLst>
        </pc:picChg>
        <pc:picChg chg="add mod">
          <ac:chgData name="Sáng Nguyễn" userId="fd0fd1302795f84b" providerId="LiveId" clId="{1C32BC63-39FB-4FF7-B889-128549823B20}" dt="2021-11-28T18:41:19.957" v="2667" actId="1076"/>
          <ac:picMkLst>
            <pc:docMk/>
            <pc:sldMk cId="4288044290" sldId="270"/>
            <ac:picMk id="5" creationId="{3582B02B-8241-4BFA-BF06-84F8739CEFC1}"/>
          </ac:picMkLst>
        </pc:picChg>
      </pc:sldChg>
      <pc:sldChg chg="addSp delSp modSp mod">
        <pc:chgData name="Sáng Nguyễn" userId="fd0fd1302795f84b" providerId="LiveId" clId="{1C32BC63-39FB-4FF7-B889-128549823B20}" dt="2021-11-28T19:22:53.645" v="5577" actId="113"/>
        <pc:sldMkLst>
          <pc:docMk/>
          <pc:sldMk cId="1910740748" sldId="271"/>
        </pc:sldMkLst>
        <pc:spChg chg="mod">
          <ac:chgData name="Sáng Nguyễn" userId="fd0fd1302795f84b" providerId="LiveId" clId="{1C32BC63-39FB-4FF7-B889-128549823B20}" dt="2021-11-28T17:59:22.446" v="592" actId="20577"/>
          <ac:spMkLst>
            <pc:docMk/>
            <pc:sldMk cId="1910740748" sldId="271"/>
            <ac:spMk id="3" creationId="{6D8ABFA5-DEF6-428A-BD2E-F8F45DA25DC5}"/>
          </ac:spMkLst>
        </pc:spChg>
        <pc:spChg chg="add del">
          <ac:chgData name="Sáng Nguyễn" userId="fd0fd1302795f84b" providerId="LiveId" clId="{1C32BC63-39FB-4FF7-B889-128549823B20}" dt="2021-11-28T18:26:12.537" v="1202" actId="11529"/>
          <ac:spMkLst>
            <pc:docMk/>
            <pc:sldMk cId="1910740748" sldId="271"/>
            <ac:spMk id="9" creationId="{BB60A7DC-8E86-49F5-BDBA-D2F3A93D127A}"/>
          </ac:spMkLst>
        </pc:spChg>
        <pc:spChg chg="add mod">
          <ac:chgData name="Sáng Nguyễn" userId="fd0fd1302795f84b" providerId="LiveId" clId="{1C32BC63-39FB-4FF7-B889-128549823B20}" dt="2021-11-28T18:26:30.077" v="1204" actId="1076"/>
          <ac:spMkLst>
            <pc:docMk/>
            <pc:sldMk cId="1910740748" sldId="271"/>
            <ac:spMk id="10" creationId="{DEC4F0D6-7930-41D6-8B49-B097327BC49B}"/>
          </ac:spMkLst>
        </pc:spChg>
        <pc:spChg chg="add mod">
          <ac:chgData name="Sáng Nguyễn" userId="fd0fd1302795f84b" providerId="LiveId" clId="{1C32BC63-39FB-4FF7-B889-128549823B20}" dt="2021-11-28T18:27:50.839" v="1303" actId="20577"/>
          <ac:spMkLst>
            <pc:docMk/>
            <pc:sldMk cId="1910740748" sldId="271"/>
            <ac:spMk id="11" creationId="{D365B725-34ED-41B8-A9F1-26BBEB7D9564}"/>
          </ac:spMkLst>
        </pc:spChg>
        <pc:spChg chg="mod">
          <ac:chgData name="Sáng Nguyễn" userId="fd0fd1302795f84b" providerId="LiveId" clId="{1C32BC63-39FB-4FF7-B889-128549823B20}" dt="2021-11-28T19:22:53.645" v="5577" actId="113"/>
          <ac:spMkLst>
            <pc:docMk/>
            <pc:sldMk cId="1910740748" sldId="271"/>
            <ac:spMk id="311" creationId="{00000000-0000-0000-0000-000000000000}"/>
          </ac:spMkLst>
        </pc:spChg>
        <pc:picChg chg="add mod">
          <ac:chgData name="Sáng Nguyễn" userId="fd0fd1302795f84b" providerId="LiveId" clId="{1C32BC63-39FB-4FF7-B889-128549823B20}" dt="2021-11-28T18:24:32.009" v="1189" actId="1076"/>
          <ac:picMkLst>
            <pc:docMk/>
            <pc:sldMk cId="1910740748" sldId="271"/>
            <ac:picMk id="4" creationId="{80B42844-9B13-460C-A4C1-4B84810D1759}"/>
          </ac:picMkLst>
        </pc:picChg>
        <pc:picChg chg="add mod">
          <ac:chgData name="Sáng Nguyễn" userId="fd0fd1302795f84b" providerId="LiveId" clId="{1C32BC63-39FB-4FF7-B889-128549823B20}" dt="2021-11-28T18:24:44.159" v="1195" actId="1076"/>
          <ac:picMkLst>
            <pc:docMk/>
            <pc:sldMk cId="1910740748" sldId="271"/>
            <ac:picMk id="6" creationId="{9F74735B-E034-4D9A-BC7F-C817CFD38569}"/>
          </ac:picMkLst>
        </pc:picChg>
        <pc:picChg chg="add mod">
          <ac:chgData name="Sáng Nguyễn" userId="fd0fd1302795f84b" providerId="LiveId" clId="{1C32BC63-39FB-4FF7-B889-128549823B20}" dt="2021-11-28T18:24:41.837" v="1193" actId="14100"/>
          <ac:picMkLst>
            <pc:docMk/>
            <pc:sldMk cId="1910740748" sldId="271"/>
            <ac:picMk id="8" creationId="{60301CD9-EC88-4CD8-9BDE-60843398C6EC}"/>
          </ac:picMkLst>
        </pc:picChg>
      </pc:sldChg>
      <pc:sldChg chg="del">
        <pc:chgData name="Sáng Nguyễn" userId="fd0fd1302795f84b" providerId="LiveId" clId="{1C32BC63-39FB-4FF7-B889-128549823B20}" dt="2021-11-28T17:32:59.314" v="147" actId="47"/>
        <pc:sldMkLst>
          <pc:docMk/>
          <pc:sldMk cId="1976301128" sldId="272"/>
        </pc:sldMkLst>
      </pc:sldChg>
      <pc:sldChg chg="modSp add mod">
        <pc:chgData name="Sáng Nguyễn" userId="fd0fd1302795f84b" providerId="LiveId" clId="{1C32BC63-39FB-4FF7-B889-128549823B20}" dt="2021-11-28T19:32:43.388" v="6152" actId="255"/>
        <pc:sldMkLst>
          <pc:docMk/>
          <pc:sldMk cId="3463391687" sldId="272"/>
        </pc:sldMkLst>
        <pc:spChg chg="mod">
          <ac:chgData name="Sáng Nguyễn" userId="fd0fd1302795f84b" providerId="LiveId" clId="{1C32BC63-39FB-4FF7-B889-128549823B20}" dt="2021-11-28T19:32:43.388" v="6152" actId="255"/>
          <ac:spMkLst>
            <pc:docMk/>
            <pc:sldMk cId="3463391687" sldId="272"/>
            <ac:spMk id="311" creationId="{00000000-0000-0000-0000-000000000000}"/>
          </ac:spMkLst>
        </pc:spChg>
      </pc:sldChg>
      <pc:sldChg chg="addSp delSp modSp add mod">
        <pc:chgData name="Sáng Nguyễn" userId="fd0fd1302795f84b" providerId="LiveId" clId="{1C32BC63-39FB-4FF7-B889-128549823B20}" dt="2021-11-28T19:04:26.351" v="4199" actId="20577"/>
        <pc:sldMkLst>
          <pc:docMk/>
          <pc:sldMk cId="621171744" sldId="273"/>
        </pc:sldMkLst>
        <pc:spChg chg="mod">
          <ac:chgData name="Sáng Nguyễn" userId="fd0fd1302795f84b" providerId="LiveId" clId="{1C32BC63-39FB-4FF7-B889-128549823B20}" dt="2021-11-28T19:04:26.351" v="4199" actId="20577"/>
          <ac:spMkLst>
            <pc:docMk/>
            <pc:sldMk cId="621171744" sldId="273"/>
            <ac:spMk id="3" creationId="{6D8ABFA5-DEF6-428A-BD2E-F8F45DA25DC5}"/>
          </ac:spMkLst>
        </pc:spChg>
        <pc:spChg chg="add del">
          <ac:chgData name="Sáng Nguyễn" userId="fd0fd1302795f84b" providerId="LiveId" clId="{1C32BC63-39FB-4FF7-B889-128549823B20}" dt="2021-11-28T18:00:13.741" v="658" actId="22"/>
          <ac:spMkLst>
            <pc:docMk/>
            <pc:sldMk cId="621171744" sldId="273"/>
            <ac:spMk id="6" creationId="{C399321C-2147-4D85-9A86-5ACBEB3DCEAA}"/>
          </ac:spMkLst>
        </pc:spChg>
        <pc:spChg chg="add del">
          <ac:chgData name="Sáng Nguyễn" userId="fd0fd1302795f84b" providerId="LiveId" clId="{1C32BC63-39FB-4FF7-B889-128549823B20}" dt="2021-11-28T18:00:18.090" v="660" actId="22"/>
          <ac:spMkLst>
            <pc:docMk/>
            <pc:sldMk cId="621171744" sldId="273"/>
            <ac:spMk id="8" creationId="{21C9A425-1449-4A1B-8E31-ECBA67616DAF}"/>
          </ac:spMkLst>
        </pc:spChg>
        <pc:spChg chg="mod">
          <ac:chgData name="Sáng Nguyễn" userId="fd0fd1302795f84b" providerId="LiveId" clId="{1C32BC63-39FB-4FF7-B889-128549823B20}" dt="2021-11-28T19:03:09.253" v="4162" actId="113"/>
          <ac:spMkLst>
            <pc:docMk/>
            <pc:sldMk cId="621171744" sldId="273"/>
            <ac:spMk id="311" creationId="{00000000-0000-0000-0000-000000000000}"/>
          </ac:spMkLst>
        </pc:spChg>
        <pc:picChg chg="add mod">
          <ac:chgData name="Sáng Nguyễn" userId="fd0fd1302795f84b" providerId="LiveId" clId="{1C32BC63-39FB-4FF7-B889-128549823B20}" dt="2021-11-28T19:00:15.660" v="3780" actId="1076"/>
          <ac:picMkLst>
            <pc:docMk/>
            <pc:sldMk cId="621171744" sldId="273"/>
            <ac:picMk id="7" creationId="{D2D4D2A1-B799-4CE9-95FA-57EDDE359458}"/>
          </ac:picMkLst>
        </pc:picChg>
      </pc:sldChg>
      <pc:sldChg chg="del">
        <pc:chgData name="Sáng Nguyễn" userId="fd0fd1302795f84b" providerId="LiveId" clId="{1C32BC63-39FB-4FF7-B889-128549823B20}" dt="2021-11-28T17:32:58.462" v="146" actId="47"/>
        <pc:sldMkLst>
          <pc:docMk/>
          <pc:sldMk cId="2825636093" sldId="273"/>
        </pc:sldMkLst>
      </pc:sldChg>
      <pc:sldChg chg="del">
        <pc:chgData name="Sáng Nguyễn" userId="fd0fd1302795f84b" providerId="LiveId" clId="{1C32BC63-39FB-4FF7-B889-128549823B20}" dt="2021-11-28T17:32:57.448" v="145" actId="47"/>
        <pc:sldMkLst>
          <pc:docMk/>
          <pc:sldMk cId="157203092" sldId="274"/>
        </pc:sldMkLst>
      </pc:sldChg>
      <pc:sldChg chg="addSp delSp modSp add mod setBg setClrOvrMap">
        <pc:chgData name="Sáng Nguyễn" userId="fd0fd1302795f84b" providerId="LiveId" clId="{1C32BC63-39FB-4FF7-B889-128549823B20}" dt="2021-11-28T18:51:05.613" v="3551" actId="20577"/>
        <pc:sldMkLst>
          <pc:docMk/>
          <pc:sldMk cId="3568812228" sldId="274"/>
        </pc:sldMkLst>
        <pc:spChg chg="mod">
          <ac:chgData name="Sáng Nguyễn" userId="fd0fd1302795f84b" providerId="LiveId" clId="{1C32BC63-39FB-4FF7-B889-128549823B20}" dt="2021-11-28T18:50:22.456" v="3544" actId="255"/>
          <ac:spMkLst>
            <pc:docMk/>
            <pc:sldMk cId="3568812228" sldId="274"/>
            <ac:spMk id="3" creationId="{6D8ABFA5-DEF6-428A-BD2E-F8F45DA25DC5}"/>
          </ac:spMkLst>
        </pc:spChg>
        <pc:spChg chg="del">
          <ac:chgData name="Sáng Nguyễn" userId="fd0fd1302795f84b" providerId="LiveId" clId="{1C32BC63-39FB-4FF7-B889-128549823B20}" dt="2021-11-28T18:42:12.106" v="2671" actId="478"/>
          <ac:spMkLst>
            <pc:docMk/>
            <pc:sldMk cId="3568812228" sldId="274"/>
            <ac:spMk id="4" creationId="{181704B6-19D7-4354-81AC-BF9C919F3468}"/>
          </ac:spMkLst>
        </pc:spChg>
        <pc:spChg chg="mod">
          <ac:chgData name="Sáng Nguyễn" userId="fd0fd1302795f84b" providerId="LiveId" clId="{1C32BC63-39FB-4FF7-B889-128549823B20}" dt="2021-11-28T18:47:16.445" v="3223" actId="1076"/>
          <ac:spMkLst>
            <pc:docMk/>
            <pc:sldMk cId="3568812228" sldId="274"/>
            <ac:spMk id="7" creationId="{1539D9B6-447F-47FC-9D1E-D4DA3ACAA147}"/>
          </ac:spMkLst>
        </pc:spChg>
        <pc:spChg chg="add">
          <ac:chgData name="Sáng Nguyễn" userId="fd0fd1302795f84b" providerId="LiveId" clId="{1C32BC63-39FB-4FF7-B889-128549823B20}" dt="2021-11-28T18:49:13.551" v="3529" actId="26606"/>
          <ac:spMkLst>
            <pc:docMk/>
            <pc:sldMk cId="3568812228" sldId="274"/>
            <ac:spMk id="124" creationId="{9AA72BD9-2C5A-4EDC-931F-5AA08EACA0F3}"/>
          </ac:spMkLst>
        </pc:spChg>
        <pc:spChg chg="add">
          <ac:chgData name="Sáng Nguyễn" userId="fd0fd1302795f84b" providerId="LiveId" clId="{1C32BC63-39FB-4FF7-B889-128549823B20}" dt="2021-11-28T18:49:13.551" v="3529" actId="26606"/>
          <ac:spMkLst>
            <pc:docMk/>
            <pc:sldMk cId="3568812228" sldId="274"/>
            <ac:spMk id="126" creationId="{DD3981AC-7B61-4947-BCF3-F7AA7FA385B9}"/>
          </ac:spMkLst>
        </pc:spChg>
        <pc:spChg chg="add">
          <ac:chgData name="Sáng Nguyễn" userId="fd0fd1302795f84b" providerId="LiveId" clId="{1C32BC63-39FB-4FF7-B889-128549823B20}" dt="2021-11-28T18:49:13.551" v="3529" actId="26606"/>
          <ac:spMkLst>
            <pc:docMk/>
            <pc:sldMk cId="3568812228" sldId="274"/>
            <ac:spMk id="128" creationId="{55D4142C-5077-457F-A6AD-3FECFDB39685}"/>
          </ac:spMkLst>
        </pc:spChg>
        <pc:spChg chg="add">
          <ac:chgData name="Sáng Nguyễn" userId="fd0fd1302795f84b" providerId="LiveId" clId="{1C32BC63-39FB-4FF7-B889-128549823B20}" dt="2021-11-28T18:49:13.551" v="3529" actId="26606"/>
          <ac:spMkLst>
            <pc:docMk/>
            <pc:sldMk cId="3568812228" sldId="274"/>
            <ac:spMk id="130" creationId="{7A5F0580-5EE9-419F-96EE-B6529EF6E7D0}"/>
          </ac:spMkLst>
        </pc:spChg>
        <pc:spChg chg="ord">
          <ac:chgData name="Sáng Nguyễn" userId="fd0fd1302795f84b" providerId="LiveId" clId="{1C32BC63-39FB-4FF7-B889-128549823B20}" dt="2021-11-28T18:49:13.551" v="3529" actId="26606"/>
          <ac:spMkLst>
            <pc:docMk/>
            <pc:sldMk cId="3568812228" sldId="274"/>
            <ac:spMk id="310" creationId="{00000000-0000-0000-0000-000000000000}"/>
          </ac:spMkLst>
        </pc:spChg>
        <pc:spChg chg="mod ord">
          <ac:chgData name="Sáng Nguyễn" userId="fd0fd1302795f84b" providerId="LiveId" clId="{1C32BC63-39FB-4FF7-B889-128549823B20}" dt="2021-11-28T18:51:05.613" v="3551" actId="20577"/>
          <ac:spMkLst>
            <pc:docMk/>
            <pc:sldMk cId="3568812228" sldId="274"/>
            <ac:spMk id="311" creationId="{00000000-0000-0000-0000-000000000000}"/>
          </ac:spMkLst>
        </pc:spChg>
        <pc:picChg chg="del">
          <ac:chgData name="Sáng Nguyễn" userId="fd0fd1302795f84b" providerId="LiveId" clId="{1C32BC63-39FB-4FF7-B889-128549823B20}" dt="2021-11-28T18:42:13.253" v="2673" actId="478"/>
          <ac:picMkLst>
            <pc:docMk/>
            <pc:sldMk cId="3568812228" sldId="274"/>
            <ac:picMk id="2" creationId="{274BA9AD-789D-43CB-8252-912403C73D27}"/>
          </ac:picMkLst>
        </pc:picChg>
        <pc:picChg chg="del">
          <ac:chgData name="Sáng Nguyễn" userId="fd0fd1302795f84b" providerId="LiveId" clId="{1C32BC63-39FB-4FF7-B889-128549823B20}" dt="2021-11-28T18:42:12.730" v="2672" actId="478"/>
          <ac:picMkLst>
            <pc:docMk/>
            <pc:sldMk cId="3568812228" sldId="274"/>
            <ac:picMk id="5" creationId="{3582B02B-8241-4BFA-BF06-84F8739CEFC1}"/>
          </ac:picMkLst>
        </pc:picChg>
        <pc:picChg chg="add mod ord">
          <ac:chgData name="Sáng Nguyễn" userId="fd0fd1302795f84b" providerId="LiveId" clId="{1C32BC63-39FB-4FF7-B889-128549823B20}" dt="2021-11-28T18:49:22.147" v="3531" actId="14100"/>
          <ac:picMkLst>
            <pc:docMk/>
            <pc:sldMk cId="3568812228" sldId="274"/>
            <ac:picMk id="6" creationId="{B0885B03-BB74-407D-BED0-B790B4C460F4}"/>
          </ac:picMkLst>
        </pc:picChg>
      </pc:sldChg>
      <pc:sldChg chg="modSp add mod">
        <pc:chgData name="Sáng Nguyễn" userId="fd0fd1302795f84b" providerId="LiveId" clId="{1C32BC63-39FB-4FF7-B889-128549823B20}" dt="2021-11-28T19:14:46.033" v="5354" actId="255"/>
        <pc:sldMkLst>
          <pc:docMk/>
          <pc:sldMk cId="1568486108" sldId="275"/>
        </pc:sldMkLst>
        <pc:spChg chg="mod">
          <ac:chgData name="Sáng Nguyễn" userId="fd0fd1302795f84b" providerId="LiveId" clId="{1C32BC63-39FB-4FF7-B889-128549823B20}" dt="2021-11-28T19:05:11.145" v="4205" actId="20577"/>
          <ac:spMkLst>
            <pc:docMk/>
            <pc:sldMk cId="1568486108" sldId="275"/>
            <ac:spMk id="3" creationId="{6D8ABFA5-DEF6-428A-BD2E-F8F45DA25DC5}"/>
          </ac:spMkLst>
        </pc:spChg>
        <pc:spChg chg="mod">
          <ac:chgData name="Sáng Nguyễn" userId="fd0fd1302795f84b" providerId="LiveId" clId="{1C32BC63-39FB-4FF7-B889-128549823B20}" dt="2021-11-28T19:14:46.033" v="5354" actId="255"/>
          <ac:spMkLst>
            <pc:docMk/>
            <pc:sldMk cId="1568486108" sldId="275"/>
            <ac:spMk id="311" creationId="{00000000-0000-0000-0000-000000000000}"/>
          </ac:spMkLst>
        </pc:spChg>
      </pc:sldChg>
      <pc:sldChg chg="modSp add mod">
        <pc:chgData name="Sáng Nguyễn" userId="fd0fd1302795f84b" providerId="LiveId" clId="{1C32BC63-39FB-4FF7-B889-128549823B20}" dt="2021-11-28T19:21:43.353" v="5507" actId="20577"/>
        <pc:sldMkLst>
          <pc:docMk/>
          <pc:sldMk cId="4113607542" sldId="276"/>
        </pc:sldMkLst>
        <pc:spChg chg="mod">
          <ac:chgData name="Sáng Nguyễn" userId="fd0fd1302795f84b" providerId="LiveId" clId="{1C32BC63-39FB-4FF7-B889-128549823B20}" dt="2021-11-28T19:21:43.353" v="5507" actId="20577"/>
          <ac:spMkLst>
            <pc:docMk/>
            <pc:sldMk cId="4113607542" sldId="276"/>
            <ac:spMk id="311" creationId="{00000000-0000-0000-0000-000000000000}"/>
          </ac:spMkLst>
        </pc:spChg>
      </pc:sldChg>
      <pc:sldChg chg="addSp modSp add mod">
        <pc:chgData name="Sáng Nguyễn" userId="fd0fd1302795f84b" providerId="LiveId" clId="{1C32BC63-39FB-4FF7-B889-128549823B20}" dt="2021-11-28T19:32:59.073" v="6153" actId="14100"/>
        <pc:sldMkLst>
          <pc:docMk/>
          <pc:sldMk cId="1110949734" sldId="277"/>
        </pc:sldMkLst>
        <pc:spChg chg="mod">
          <ac:chgData name="Sáng Nguyễn" userId="fd0fd1302795f84b" providerId="LiveId" clId="{1C32BC63-39FB-4FF7-B889-128549823B20}" dt="2021-11-28T19:32:59.073" v="6153" actId="14100"/>
          <ac:spMkLst>
            <pc:docMk/>
            <pc:sldMk cId="1110949734" sldId="277"/>
            <ac:spMk id="311" creationId="{00000000-0000-0000-0000-000000000000}"/>
          </ac:spMkLst>
        </pc:spChg>
        <pc:picChg chg="add mod">
          <ac:chgData name="Sáng Nguyễn" userId="fd0fd1302795f84b" providerId="LiveId" clId="{1C32BC63-39FB-4FF7-B889-128549823B20}" dt="2021-11-28T19:20:59.082" v="5437" actId="1076"/>
          <ac:picMkLst>
            <pc:docMk/>
            <pc:sldMk cId="1110949734" sldId="277"/>
            <ac:picMk id="4" creationId="{FC745F1A-3DC8-473C-904E-ABC4AE90259A}"/>
          </ac:picMkLst>
        </pc:picChg>
      </pc:sldChg>
      <pc:sldChg chg="del">
        <pc:chgData name="Sáng Nguyễn" userId="fd0fd1302795f84b" providerId="LiveId" clId="{1C32BC63-39FB-4FF7-B889-128549823B20}" dt="2021-11-28T17:33:05.707" v="153" actId="47"/>
        <pc:sldMkLst>
          <pc:docMk/>
          <pc:sldMk cId="1237026657" sldId="277"/>
        </pc:sldMkLst>
      </pc:sldChg>
      <pc:sldChg chg="delSp modSp add mod">
        <pc:chgData name="Sáng Nguyễn" userId="fd0fd1302795f84b" providerId="LiveId" clId="{1C32BC63-39FB-4FF7-B889-128549823B20}" dt="2021-11-28T19:22:17.883" v="5572" actId="20577"/>
        <pc:sldMkLst>
          <pc:docMk/>
          <pc:sldMk cId="202724890" sldId="278"/>
        </pc:sldMkLst>
        <pc:spChg chg="mod">
          <ac:chgData name="Sáng Nguyễn" userId="fd0fd1302795f84b" providerId="LiveId" clId="{1C32BC63-39FB-4FF7-B889-128549823B20}" dt="2021-11-28T19:22:17.883" v="5572" actId="20577"/>
          <ac:spMkLst>
            <pc:docMk/>
            <pc:sldMk cId="202724890" sldId="278"/>
            <ac:spMk id="311" creationId="{00000000-0000-0000-0000-000000000000}"/>
          </ac:spMkLst>
        </pc:spChg>
        <pc:picChg chg="del">
          <ac:chgData name="Sáng Nguyễn" userId="fd0fd1302795f84b" providerId="LiveId" clId="{1C32BC63-39FB-4FF7-B889-128549823B20}" dt="2021-11-28T19:21:54.713" v="5509" actId="478"/>
          <ac:picMkLst>
            <pc:docMk/>
            <pc:sldMk cId="202724890" sldId="278"/>
            <ac:picMk id="4" creationId="{FC745F1A-3DC8-473C-904E-ABC4AE90259A}"/>
          </ac:picMkLst>
        </pc:picChg>
      </pc:sldChg>
      <pc:sldChg chg="del">
        <pc:chgData name="Sáng Nguyễn" userId="fd0fd1302795f84b" providerId="LiveId" clId="{1C32BC63-39FB-4FF7-B889-128549823B20}" dt="2021-11-28T17:33:04.833" v="152" actId="47"/>
        <pc:sldMkLst>
          <pc:docMk/>
          <pc:sldMk cId="2002701756" sldId="278"/>
        </pc:sldMkLst>
      </pc:sldChg>
      <pc:sldChg chg="del">
        <pc:chgData name="Sáng Nguyễn" userId="fd0fd1302795f84b" providerId="LiveId" clId="{1C32BC63-39FB-4FF7-B889-128549823B20}" dt="2021-11-28T17:33:04.062" v="151" actId="47"/>
        <pc:sldMkLst>
          <pc:docMk/>
          <pc:sldMk cId="4105470724" sldId="279"/>
        </pc:sldMkLst>
      </pc:sldChg>
      <pc:sldChg chg="del">
        <pc:chgData name="Sáng Nguyễn" userId="fd0fd1302795f84b" providerId="LiveId" clId="{1C32BC63-39FB-4FF7-B889-128549823B20}" dt="2021-11-28T17:33:03.021" v="150" actId="47"/>
        <pc:sldMkLst>
          <pc:docMk/>
          <pc:sldMk cId="1376750134" sldId="280"/>
        </pc:sldMkLst>
      </pc:sldChg>
      <pc:sldChg chg="del">
        <pc:chgData name="Sáng Nguyễn" userId="fd0fd1302795f84b" providerId="LiveId" clId="{1C32BC63-39FB-4FF7-B889-128549823B20}" dt="2021-11-28T17:33:02.289" v="149" actId="47"/>
        <pc:sldMkLst>
          <pc:docMk/>
          <pc:sldMk cId="4269642415" sldId="282"/>
        </pc:sldMkLst>
      </pc:sldChg>
      <pc:sldChg chg="del">
        <pc:chgData name="Sáng Nguyễn" userId="fd0fd1302795f84b" providerId="LiveId" clId="{1C32BC63-39FB-4FF7-B889-128549823B20}" dt="2021-11-28T17:32:55.629" v="143" actId="47"/>
        <pc:sldMkLst>
          <pc:docMk/>
          <pc:sldMk cId="3038119167" sldId="285"/>
        </pc:sldMkLst>
      </pc:sldChg>
      <pc:sldChg chg="del">
        <pc:chgData name="Sáng Nguyễn" userId="fd0fd1302795f84b" providerId="LiveId" clId="{1C32BC63-39FB-4FF7-B889-128549823B20}" dt="2021-11-28T17:32:54.973" v="142" actId="47"/>
        <pc:sldMkLst>
          <pc:docMk/>
          <pc:sldMk cId="2306165669" sldId="286"/>
        </pc:sldMkLst>
      </pc:sldChg>
      <pc:sldChg chg="del">
        <pc:chgData name="Sáng Nguyễn" userId="fd0fd1302795f84b" providerId="LiveId" clId="{1C32BC63-39FB-4FF7-B889-128549823B20}" dt="2021-11-28T17:32:56.562" v="144" actId="47"/>
        <pc:sldMkLst>
          <pc:docMk/>
          <pc:sldMk cId="483883872" sldId="287"/>
        </pc:sldMkLst>
      </pc:sldChg>
    </pc:docChg>
  </pc:docChgLst>
  <pc:docChgLst>
    <pc:chgData name="Người dùng Khách" userId="S::urn:spo:anon#7b3bb7de399dcccc2d182141e07846ce2e4c2314ecd8951711ca8ebba3c69518::" providerId="AD" clId="Web-{BFD6793F-4925-B26C-0C14-65E53759A9B6}"/>
    <pc:docChg chg="modSld">
      <pc:chgData name="Người dùng Khách" userId="S::urn:spo:anon#7b3bb7de399dcccc2d182141e07846ce2e4c2314ecd8951711ca8ebba3c69518::" providerId="AD" clId="Web-{BFD6793F-4925-B26C-0C14-65E53759A9B6}" dt="2022-01-09T11:51:00.994" v="1" actId="20577"/>
      <pc:docMkLst>
        <pc:docMk/>
      </pc:docMkLst>
      <pc:sldChg chg="modSp">
        <pc:chgData name="Người dùng Khách" userId="S::urn:spo:anon#7b3bb7de399dcccc2d182141e07846ce2e4c2314ecd8951711ca8ebba3c69518::" providerId="AD" clId="Web-{BFD6793F-4925-B26C-0C14-65E53759A9B6}" dt="2022-01-09T11:51:00.994" v="1" actId="20577"/>
        <pc:sldMkLst>
          <pc:docMk/>
          <pc:sldMk cId="289193648" sldId="283"/>
        </pc:sldMkLst>
        <pc:spChg chg="mod">
          <ac:chgData name="Người dùng Khách" userId="S::urn:spo:anon#7b3bb7de399dcccc2d182141e07846ce2e4c2314ecd8951711ca8ebba3c69518::" providerId="AD" clId="Web-{BFD6793F-4925-B26C-0C14-65E53759A9B6}" dt="2022-01-09T11:51:00.994" v="1" actId="20577"/>
          <ac:spMkLst>
            <pc:docMk/>
            <pc:sldMk cId="289193648" sldId="283"/>
            <ac:spMk id="311" creationId="{00000000-0000-0000-0000-000000000000}"/>
          </ac:spMkLst>
        </pc:spChg>
      </pc:sldChg>
    </pc:docChg>
  </pc:docChgLst>
  <pc:docChgLst>
    <pc:chgData name="NGUYEN VAN SANG 20194153" userId="0cbfdb8b-e50c-4c99-b168-428e2cbaa9a8" providerId="ADAL" clId="{66535579-A544-4564-8A2A-D3E133AEE3C7}"/>
    <pc:docChg chg="undo custSel addSld delSld modSld sldOrd">
      <pc:chgData name="NGUYEN VAN SANG 20194153" userId="0cbfdb8b-e50c-4c99-b168-428e2cbaa9a8" providerId="ADAL" clId="{66535579-A544-4564-8A2A-D3E133AEE3C7}" dt="2022-01-10T06:16:36.305" v="741" actId="1076"/>
      <pc:docMkLst>
        <pc:docMk/>
      </pc:docMkLst>
      <pc:sldChg chg="addSp modSp mod">
        <pc:chgData name="NGUYEN VAN SANG 20194153" userId="0cbfdb8b-e50c-4c99-b168-428e2cbaa9a8" providerId="ADAL" clId="{66535579-A544-4564-8A2A-D3E133AEE3C7}" dt="2022-01-10T03:28:13.852" v="19" actId="1076"/>
        <pc:sldMkLst>
          <pc:docMk/>
          <pc:sldMk cId="3463391687" sldId="272"/>
        </pc:sldMkLst>
        <pc:spChg chg="mod">
          <ac:chgData name="NGUYEN VAN SANG 20194153" userId="0cbfdb8b-e50c-4c99-b168-428e2cbaa9a8" providerId="ADAL" clId="{66535579-A544-4564-8A2A-D3E133AEE3C7}" dt="2022-01-10T03:28:06.368" v="14" actId="1076"/>
          <ac:spMkLst>
            <pc:docMk/>
            <pc:sldMk cId="3463391687" sldId="272"/>
            <ac:spMk id="311" creationId="{00000000-0000-0000-0000-000000000000}"/>
          </ac:spMkLst>
        </pc:spChg>
        <pc:picChg chg="add mod">
          <ac:chgData name="NGUYEN VAN SANG 20194153" userId="0cbfdb8b-e50c-4c99-b168-428e2cbaa9a8" providerId="ADAL" clId="{66535579-A544-4564-8A2A-D3E133AEE3C7}" dt="2022-01-10T03:28:13.852" v="19" actId="1076"/>
          <ac:picMkLst>
            <pc:docMk/>
            <pc:sldMk cId="3463391687" sldId="272"/>
            <ac:picMk id="5" creationId="{874C54C7-C52A-4641-9B40-D36EF3BAB9E8}"/>
          </ac:picMkLst>
        </pc:picChg>
      </pc:sldChg>
      <pc:sldChg chg="modSp mod">
        <pc:chgData name="NGUYEN VAN SANG 20194153" userId="0cbfdb8b-e50c-4c99-b168-428e2cbaa9a8" providerId="ADAL" clId="{66535579-A544-4564-8A2A-D3E133AEE3C7}" dt="2022-01-10T03:32:45.839" v="106" actId="1076"/>
        <pc:sldMkLst>
          <pc:docMk/>
          <pc:sldMk cId="621171744" sldId="273"/>
        </pc:sldMkLst>
        <pc:spChg chg="mod">
          <ac:chgData name="NGUYEN VAN SANG 20194153" userId="0cbfdb8b-e50c-4c99-b168-428e2cbaa9a8" providerId="ADAL" clId="{66535579-A544-4564-8A2A-D3E133AEE3C7}" dt="2022-01-10T03:32:36.848" v="104" actId="6549"/>
          <ac:spMkLst>
            <pc:docMk/>
            <pc:sldMk cId="621171744" sldId="273"/>
            <ac:spMk id="311" creationId="{00000000-0000-0000-0000-000000000000}"/>
          </ac:spMkLst>
        </pc:spChg>
        <pc:picChg chg="mod">
          <ac:chgData name="NGUYEN VAN SANG 20194153" userId="0cbfdb8b-e50c-4c99-b168-428e2cbaa9a8" providerId="ADAL" clId="{66535579-A544-4564-8A2A-D3E133AEE3C7}" dt="2022-01-10T03:32:45.839" v="106" actId="1076"/>
          <ac:picMkLst>
            <pc:docMk/>
            <pc:sldMk cId="621171744" sldId="273"/>
            <ac:picMk id="4" creationId="{F6BA2CE9-9D92-48D3-9FF7-6C7686C9C430}"/>
          </ac:picMkLst>
        </pc:picChg>
      </pc:sldChg>
      <pc:sldChg chg="modSp mod">
        <pc:chgData name="NGUYEN VAN SANG 20194153" userId="0cbfdb8b-e50c-4c99-b168-428e2cbaa9a8" providerId="ADAL" clId="{66535579-A544-4564-8A2A-D3E133AEE3C7}" dt="2022-01-10T03:34:03.989" v="207" actId="20577"/>
        <pc:sldMkLst>
          <pc:docMk/>
          <pc:sldMk cId="1568486108" sldId="275"/>
        </pc:sldMkLst>
        <pc:spChg chg="mod">
          <ac:chgData name="NGUYEN VAN SANG 20194153" userId="0cbfdb8b-e50c-4c99-b168-428e2cbaa9a8" providerId="ADAL" clId="{66535579-A544-4564-8A2A-D3E133AEE3C7}" dt="2022-01-10T03:34:03.989" v="207" actId="20577"/>
          <ac:spMkLst>
            <pc:docMk/>
            <pc:sldMk cId="1568486108" sldId="275"/>
            <ac:spMk id="311" creationId="{00000000-0000-0000-0000-000000000000}"/>
          </ac:spMkLst>
        </pc:spChg>
      </pc:sldChg>
      <pc:sldChg chg="addSp delSp modSp mod">
        <pc:chgData name="NGUYEN VAN SANG 20194153" userId="0cbfdb8b-e50c-4c99-b168-428e2cbaa9a8" providerId="ADAL" clId="{66535579-A544-4564-8A2A-D3E133AEE3C7}" dt="2022-01-10T03:47:13.578" v="358" actId="1076"/>
        <pc:sldMkLst>
          <pc:docMk/>
          <pc:sldMk cId="202724890" sldId="278"/>
        </pc:sldMkLst>
        <pc:spChg chg="del mod">
          <ac:chgData name="NGUYEN VAN SANG 20194153" userId="0cbfdb8b-e50c-4c99-b168-428e2cbaa9a8" providerId="ADAL" clId="{66535579-A544-4564-8A2A-D3E133AEE3C7}" dt="2022-01-10T03:40:34.703" v="324" actId="21"/>
          <ac:spMkLst>
            <pc:docMk/>
            <pc:sldMk cId="202724890" sldId="278"/>
            <ac:spMk id="311" creationId="{00000000-0000-0000-0000-000000000000}"/>
          </ac:spMkLst>
        </pc:spChg>
        <pc:picChg chg="add mod">
          <ac:chgData name="NGUYEN VAN SANG 20194153" userId="0cbfdb8b-e50c-4c99-b168-428e2cbaa9a8" providerId="ADAL" clId="{66535579-A544-4564-8A2A-D3E133AEE3C7}" dt="2022-01-10T03:47:12.154" v="357" actId="1076"/>
          <ac:picMkLst>
            <pc:docMk/>
            <pc:sldMk cId="202724890" sldId="278"/>
            <ac:picMk id="1026" creationId="{63070FB7-3255-4551-BA6A-A876D41813CA}"/>
          </ac:picMkLst>
        </pc:picChg>
        <pc:picChg chg="add del mod">
          <ac:chgData name="NGUYEN VAN SANG 20194153" userId="0cbfdb8b-e50c-4c99-b168-428e2cbaa9a8" providerId="ADAL" clId="{66535579-A544-4564-8A2A-D3E133AEE3C7}" dt="2022-01-10T03:42:42.573" v="330" actId="478"/>
          <ac:picMkLst>
            <pc:docMk/>
            <pc:sldMk cId="202724890" sldId="278"/>
            <ac:picMk id="1028" creationId="{9F055855-A31A-4E39-8032-AC8684FDC28F}"/>
          </ac:picMkLst>
        </pc:picChg>
        <pc:picChg chg="add mod">
          <ac:chgData name="NGUYEN VAN SANG 20194153" userId="0cbfdb8b-e50c-4c99-b168-428e2cbaa9a8" providerId="ADAL" clId="{66535579-A544-4564-8A2A-D3E133AEE3C7}" dt="2022-01-10T03:47:13.578" v="358" actId="1076"/>
          <ac:picMkLst>
            <pc:docMk/>
            <pc:sldMk cId="202724890" sldId="278"/>
            <ac:picMk id="1030" creationId="{941CE83E-EBD3-4489-8E82-199BA7373DD9}"/>
          </ac:picMkLst>
        </pc:picChg>
      </pc:sldChg>
      <pc:sldChg chg="addSp delSp modSp mod">
        <pc:chgData name="NGUYEN VAN SANG 20194153" userId="0cbfdb8b-e50c-4c99-b168-428e2cbaa9a8" providerId="ADAL" clId="{66535579-A544-4564-8A2A-D3E133AEE3C7}" dt="2022-01-10T06:13:11.961" v="637" actId="1076"/>
        <pc:sldMkLst>
          <pc:docMk/>
          <pc:sldMk cId="392895347" sldId="280"/>
        </pc:sldMkLst>
        <pc:spChg chg="add mod">
          <ac:chgData name="NGUYEN VAN SANG 20194153" userId="0cbfdb8b-e50c-4c99-b168-428e2cbaa9a8" providerId="ADAL" clId="{66535579-A544-4564-8A2A-D3E133AEE3C7}" dt="2022-01-10T06:13:11.961" v="637" actId="1076"/>
          <ac:spMkLst>
            <pc:docMk/>
            <pc:sldMk cId="392895347" sldId="280"/>
            <ac:spMk id="2" creationId="{1AAE2505-2CAA-4D7D-B6EB-036AEDEFA1BE}"/>
          </ac:spMkLst>
        </pc:spChg>
        <pc:spChg chg="add del mod">
          <ac:chgData name="NGUYEN VAN SANG 20194153" userId="0cbfdb8b-e50c-4c99-b168-428e2cbaa9a8" providerId="ADAL" clId="{66535579-A544-4564-8A2A-D3E133AEE3C7}" dt="2022-01-10T03:45:29.888" v="351" actId="478"/>
          <ac:spMkLst>
            <pc:docMk/>
            <pc:sldMk cId="392895347" sldId="280"/>
            <ac:spMk id="311" creationId="{00000000-0000-0000-0000-000000000000}"/>
          </ac:spMkLst>
        </pc:spChg>
        <pc:picChg chg="add del mod">
          <ac:chgData name="NGUYEN VAN SANG 20194153" userId="0cbfdb8b-e50c-4c99-b168-428e2cbaa9a8" providerId="ADAL" clId="{66535579-A544-4564-8A2A-D3E133AEE3C7}" dt="2022-01-10T06:13:09.971" v="636" actId="1076"/>
          <ac:picMkLst>
            <pc:docMk/>
            <pc:sldMk cId="392895347" sldId="280"/>
            <ac:picMk id="2050" creationId="{32440784-67D6-48CB-8339-D6CD0B796FC6}"/>
          </ac:picMkLst>
        </pc:picChg>
      </pc:sldChg>
      <pc:sldChg chg="modSp">
        <pc:chgData name="NGUYEN VAN SANG 20194153" userId="0cbfdb8b-e50c-4c99-b168-428e2cbaa9a8" providerId="ADAL" clId="{66535579-A544-4564-8A2A-D3E133AEE3C7}" dt="2022-01-10T06:11:09.578" v="543" actId="20577"/>
        <pc:sldMkLst>
          <pc:docMk/>
          <pc:sldMk cId="251895662" sldId="281"/>
        </pc:sldMkLst>
        <pc:graphicFrameChg chg="mod">
          <ac:chgData name="NGUYEN VAN SANG 20194153" userId="0cbfdb8b-e50c-4c99-b168-428e2cbaa9a8" providerId="ADAL" clId="{66535579-A544-4564-8A2A-D3E133AEE3C7}" dt="2022-01-10T06:11:09.578" v="543" actId="20577"/>
          <ac:graphicFrameMkLst>
            <pc:docMk/>
            <pc:sldMk cId="251895662" sldId="281"/>
            <ac:graphicFrameMk id="359" creationId="{071E7FE8-1535-462A-A67D-CFE01FD79C6B}"/>
          </ac:graphicFrameMkLst>
        </pc:graphicFrameChg>
      </pc:sldChg>
      <pc:sldChg chg="addSp delSp modSp mod setBg">
        <pc:chgData name="NGUYEN VAN SANG 20194153" userId="0cbfdb8b-e50c-4c99-b168-428e2cbaa9a8" providerId="ADAL" clId="{66535579-A544-4564-8A2A-D3E133AEE3C7}" dt="2022-01-10T06:16:36.305" v="741" actId="1076"/>
        <pc:sldMkLst>
          <pc:docMk/>
          <pc:sldMk cId="2533149919" sldId="282"/>
        </pc:sldMkLst>
        <pc:spChg chg="mod">
          <ac:chgData name="NGUYEN VAN SANG 20194153" userId="0cbfdb8b-e50c-4c99-b168-428e2cbaa9a8" providerId="ADAL" clId="{66535579-A544-4564-8A2A-D3E133AEE3C7}" dt="2022-01-10T06:12:23.526" v="549" actId="26606"/>
          <ac:spMkLst>
            <pc:docMk/>
            <pc:sldMk cId="2533149919" sldId="282"/>
            <ac:spMk id="3" creationId="{6D8ABFA5-DEF6-428A-BD2E-F8F45DA25DC5}"/>
          </ac:spMkLst>
        </pc:spChg>
        <pc:spChg chg="del">
          <ac:chgData name="NGUYEN VAN SANG 20194153" userId="0cbfdb8b-e50c-4c99-b168-428e2cbaa9a8" providerId="ADAL" clId="{66535579-A544-4564-8A2A-D3E133AEE3C7}" dt="2022-01-10T06:12:23.526" v="549" actId="26606"/>
          <ac:spMkLst>
            <pc:docMk/>
            <pc:sldMk cId="2533149919" sldId="282"/>
            <ac:spMk id="135" creationId="{5E8D2E83-FB3A-40E7-A9E5-7AB389D612B4}"/>
          </ac:spMkLst>
        </pc:spChg>
        <pc:spChg chg="add">
          <ac:chgData name="NGUYEN VAN SANG 20194153" userId="0cbfdb8b-e50c-4c99-b168-428e2cbaa9a8" providerId="ADAL" clId="{66535579-A544-4564-8A2A-D3E133AEE3C7}" dt="2022-01-10T06:12:23.526" v="549" actId="26606"/>
          <ac:spMkLst>
            <pc:docMk/>
            <pc:sldMk cId="2533149919" sldId="282"/>
            <ac:spMk id="201" creationId="{DD3981AC-7B61-4947-BCF3-F7AA7FA385B9}"/>
          </ac:spMkLst>
        </pc:spChg>
        <pc:spChg chg="add">
          <ac:chgData name="NGUYEN VAN SANG 20194153" userId="0cbfdb8b-e50c-4c99-b168-428e2cbaa9a8" providerId="ADAL" clId="{66535579-A544-4564-8A2A-D3E133AEE3C7}" dt="2022-01-10T06:12:23.526" v="549" actId="26606"/>
          <ac:spMkLst>
            <pc:docMk/>
            <pc:sldMk cId="2533149919" sldId="282"/>
            <ac:spMk id="203" creationId="{55D4142C-5077-457F-A6AD-3FECFDB39685}"/>
          </ac:spMkLst>
        </pc:spChg>
        <pc:spChg chg="add">
          <ac:chgData name="NGUYEN VAN SANG 20194153" userId="0cbfdb8b-e50c-4c99-b168-428e2cbaa9a8" providerId="ADAL" clId="{66535579-A544-4564-8A2A-D3E133AEE3C7}" dt="2022-01-10T06:12:23.526" v="549" actId="26606"/>
          <ac:spMkLst>
            <pc:docMk/>
            <pc:sldMk cId="2533149919" sldId="282"/>
            <ac:spMk id="205" creationId="{7A5F0580-5EE9-419F-96EE-B6529EF6E7D0}"/>
          </ac:spMkLst>
        </pc:spChg>
        <pc:spChg chg="mod">
          <ac:chgData name="NGUYEN VAN SANG 20194153" userId="0cbfdb8b-e50c-4c99-b168-428e2cbaa9a8" providerId="ADAL" clId="{66535579-A544-4564-8A2A-D3E133AEE3C7}" dt="2022-01-10T06:16:34.328" v="740" actId="14100"/>
          <ac:spMkLst>
            <pc:docMk/>
            <pc:sldMk cId="2533149919" sldId="282"/>
            <ac:spMk id="311" creationId="{00000000-0000-0000-0000-000000000000}"/>
          </ac:spMkLst>
        </pc:spChg>
        <pc:spChg chg="add">
          <ac:chgData name="NGUYEN VAN SANG 20194153" userId="0cbfdb8b-e50c-4c99-b168-428e2cbaa9a8" providerId="ADAL" clId="{66535579-A544-4564-8A2A-D3E133AEE3C7}" dt="2022-01-10T06:12:23.526" v="549" actId="26606"/>
          <ac:spMkLst>
            <pc:docMk/>
            <pc:sldMk cId="2533149919" sldId="282"/>
            <ac:spMk id="3076" creationId="{9AA72BD9-2C5A-4EDC-931F-5AA08EACA0F3}"/>
          </ac:spMkLst>
        </pc:spChg>
        <pc:picChg chg="mod">
          <ac:chgData name="NGUYEN VAN SANG 20194153" userId="0cbfdb8b-e50c-4c99-b168-428e2cbaa9a8" providerId="ADAL" clId="{66535579-A544-4564-8A2A-D3E133AEE3C7}" dt="2022-01-10T06:16:36.305" v="741" actId="1076"/>
          <ac:picMkLst>
            <pc:docMk/>
            <pc:sldMk cId="2533149919" sldId="282"/>
            <ac:picMk id="3074" creationId="{A99B6D8A-7459-4D55-83A5-25E67ECE9631}"/>
          </ac:picMkLst>
        </pc:picChg>
      </pc:sldChg>
      <pc:sldChg chg="addSp delSp modSp mod">
        <pc:chgData name="NGUYEN VAN SANG 20194153" userId="0cbfdb8b-e50c-4c99-b168-428e2cbaa9a8" providerId="ADAL" clId="{66535579-A544-4564-8A2A-D3E133AEE3C7}" dt="2022-01-10T06:09:46.251" v="525" actId="1076"/>
        <pc:sldMkLst>
          <pc:docMk/>
          <pc:sldMk cId="289193648" sldId="283"/>
        </pc:sldMkLst>
        <pc:spChg chg="mod">
          <ac:chgData name="NGUYEN VAN SANG 20194153" userId="0cbfdb8b-e50c-4c99-b168-428e2cbaa9a8" providerId="ADAL" clId="{66535579-A544-4564-8A2A-D3E133AEE3C7}" dt="2022-01-10T06:09:17.379" v="518" actId="6549"/>
          <ac:spMkLst>
            <pc:docMk/>
            <pc:sldMk cId="289193648" sldId="283"/>
            <ac:spMk id="311" creationId="{00000000-0000-0000-0000-000000000000}"/>
          </ac:spMkLst>
        </pc:spChg>
        <pc:picChg chg="del">
          <ac:chgData name="NGUYEN VAN SANG 20194153" userId="0cbfdb8b-e50c-4c99-b168-428e2cbaa9a8" providerId="ADAL" clId="{66535579-A544-4564-8A2A-D3E133AEE3C7}" dt="2022-01-10T04:55:17.466" v="465" actId="478"/>
          <ac:picMkLst>
            <pc:docMk/>
            <pc:sldMk cId="289193648" sldId="283"/>
            <ac:picMk id="4" creationId="{CE9F42BC-5602-48F8-946D-D26F76411D4A}"/>
          </ac:picMkLst>
        </pc:picChg>
        <pc:picChg chg="add del mod">
          <ac:chgData name="NGUYEN VAN SANG 20194153" userId="0cbfdb8b-e50c-4c99-b168-428e2cbaa9a8" providerId="ADAL" clId="{66535579-A544-4564-8A2A-D3E133AEE3C7}" dt="2022-01-10T06:09:18.955" v="519" actId="478"/>
          <ac:picMkLst>
            <pc:docMk/>
            <pc:sldMk cId="289193648" sldId="283"/>
            <ac:picMk id="6" creationId="{E5689ECC-2053-41D8-91A5-FF8B240A9CA9}"/>
          </ac:picMkLst>
        </pc:picChg>
        <pc:picChg chg="add mod">
          <ac:chgData name="NGUYEN VAN SANG 20194153" userId="0cbfdb8b-e50c-4c99-b168-428e2cbaa9a8" providerId="ADAL" clId="{66535579-A544-4564-8A2A-D3E133AEE3C7}" dt="2022-01-10T06:09:46.251" v="525" actId="1076"/>
          <ac:picMkLst>
            <pc:docMk/>
            <pc:sldMk cId="289193648" sldId="283"/>
            <ac:picMk id="8" creationId="{9622B88C-C8E0-46B6-BBFA-6DDF3101F193}"/>
          </ac:picMkLst>
        </pc:picChg>
      </pc:sldChg>
      <pc:sldChg chg="modSp mod">
        <pc:chgData name="NGUYEN VAN SANG 20194153" userId="0cbfdb8b-e50c-4c99-b168-428e2cbaa9a8" providerId="ADAL" clId="{66535579-A544-4564-8A2A-D3E133AEE3C7}" dt="2022-01-10T06:10:24.355" v="536" actId="20577"/>
        <pc:sldMkLst>
          <pc:docMk/>
          <pc:sldMk cId="3125361824" sldId="284"/>
        </pc:sldMkLst>
        <pc:spChg chg="mod">
          <ac:chgData name="NGUYEN VAN SANG 20194153" userId="0cbfdb8b-e50c-4c99-b168-428e2cbaa9a8" providerId="ADAL" clId="{66535579-A544-4564-8A2A-D3E133AEE3C7}" dt="2022-01-10T06:10:24.355" v="536" actId="20577"/>
          <ac:spMkLst>
            <pc:docMk/>
            <pc:sldMk cId="3125361824" sldId="284"/>
            <ac:spMk id="311" creationId="{00000000-0000-0000-0000-000000000000}"/>
          </ac:spMkLst>
        </pc:spChg>
      </pc:sldChg>
      <pc:sldChg chg="addSp delSp modSp mod">
        <pc:chgData name="NGUYEN VAN SANG 20194153" userId="0cbfdb8b-e50c-4c99-b168-428e2cbaa9a8" providerId="ADAL" clId="{66535579-A544-4564-8A2A-D3E133AEE3C7}" dt="2022-01-10T05:55:27.387" v="496" actId="1076"/>
        <pc:sldMkLst>
          <pc:docMk/>
          <pc:sldMk cId="1555523002" sldId="285"/>
        </pc:sldMkLst>
        <pc:spChg chg="mod">
          <ac:chgData name="NGUYEN VAN SANG 20194153" userId="0cbfdb8b-e50c-4c99-b168-428e2cbaa9a8" providerId="ADAL" clId="{66535579-A544-4564-8A2A-D3E133AEE3C7}" dt="2022-01-10T05:55:22.813" v="495" actId="20577"/>
          <ac:spMkLst>
            <pc:docMk/>
            <pc:sldMk cId="1555523002" sldId="285"/>
            <ac:spMk id="311" creationId="{00000000-0000-0000-0000-000000000000}"/>
          </ac:spMkLst>
        </pc:spChg>
        <pc:picChg chg="add del mod">
          <ac:chgData name="NGUYEN VAN SANG 20194153" userId="0cbfdb8b-e50c-4c99-b168-428e2cbaa9a8" providerId="ADAL" clId="{66535579-A544-4564-8A2A-D3E133AEE3C7}" dt="2022-01-10T05:54:21.840" v="478" actId="478"/>
          <ac:picMkLst>
            <pc:docMk/>
            <pc:sldMk cId="1555523002" sldId="285"/>
            <ac:picMk id="4" creationId="{EEECF3A3-F26D-4724-9E7E-830D5775A4DF}"/>
          </ac:picMkLst>
        </pc:picChg>
        <pc:picChg chg="add mod">
          <ac:chgData name="NGUYEN VAN SANG 20194153" userId="0cbfdb8b-e50c-4c99-b168-428e2cbaa9a8" providerId="ADAL" clId="{66535579-A544-4564-8A2A-D3E133AEE3C7}" dt="2022-01-10T05:55:27.387" v="496" actId="1076"/>
          <ac:picMkLst>
            <pc:docMk/>
            <pc:sldMk cId="1555523002" sldId="285"/>
            <ac:picMk id="5" creationId="{FBC12A4D-001F-4174-AD46-8B0F752762F1}"/>
          </ac:picMkLst>
        </pc:picChg>
        <pc:picChg chg="del">
          <ac:chgData name="NGUYEN VAN SANG 20194153" userId="0cbfdb8b-e50c-4c99-b168-428e2cbaa9a8" providerId="ADAL" clId="{66535579-A544-4564-8A2A-D3E133AEE3C7}" dt="2022-01-10T04:04:18.085" v="405" actId="478"/>
          <ac:picMkLst>
            <pc:docMk/>
            <pc:sldMk cId="1555523002" sldId="285"/>
            <ac:picMk id="11" creationId="{F81A30F1-6C4B-47F6-A17F-31E5EB77C7F7}"/>
          </ac:picMkLst>
        </pc:picChg>
      </pc:sldChg>
      <pc:sldChg chg="addSp delSp modSp new mod ord">
        <pc:chgData name="NGUYEN VAN SANG 20194153" userId="0cbfdb8b-e50c-4c99-b168-428e2cbaa9a8" providerId="ADAL" clId="{66535579-A544-4564-8A2A-D3E133AEE3C7}" dt="2022-01-10T06:14:18.593" v="739" actId="14100"/>
        <pc:sldMkLst>
          <pc:docMk/>
          <pc:sldMk cId="2961905230" sldId="286"/>
        </pc:sldMkLst>
        <pc:spChg chg="mod">
          <ac:chgData name="NGUYEN VAN SANG 20194153" userId="0cbfdb8b-e50c-4c99-b168-428e2cbaa9a8" providerId="ADAL" clId="{66535579-A544-4564-8A2A-D3E133AEE3C7}" dt="2022-01-10T03:29:57.376" v="63" actId="20577"/>
          <ac:spMkLst>
            <pc:docMk/>
            <pc:sldMk cId="2961905230" sldId="286"/>
            <ac:spMk id="2" creationId="{877635A6-1F15-4F66-8CAC-D0C5BA17801C}"/>
          </ac:spMkLst>
        </pc:spChg>
        <pc:spChg chg="mod">
          <ac:chgData name="NGUYEN VAN SANG 20194153" userId="0cbfdb8b-e50c-4c99-b168-428e2cbaa9a8" providerId="ADAL" clId="{66535579-A544-4564-8A2A-D3E133AEE3C7}" dt="2022-01-10T06:14:11.164" v="736" actId="20577"/>
          <ac:spMkLst>
            <pc:docMk/>
            <pc:sldMk cId="2961905230" sldId="286"/>
            <ac:spMk id="3" creationId="{11175371-D5DB-4850-A25B-7807289176A5}"/>
          </ac:spMkLst>
        </pc:spChg>
        <pc:picChg chg="add del">
          <ac:chgData name="NGUYEN VAN SANG 20194153" userId="0cbfdb8b-e50c-4c99-b168-428e2cbaa9a8" providerId="ADAL" clId="{66535579-A544-4564-8A2A-D3E133AEE3C7}" dt="2022-01-10T03:30:08.848" v="65"/>
          <ac:picMkLst>
            <pc:docMk/>
            <pc:sldMk cId="2961905230" sldId="286"/>
            <ac:picMk id="4" creationId="{61176221-7282-438B-9EF0-B90B368876C3}"/>
          </ac:picMkLst>
        </pc:picChg>
        <pc:picChg chg="add mod">
          <ac:chgData name="NGUYEN VAN SANG 20194153" userId="0cbfdb8b-e50c-4c99-b168-428e2cbaa9a8" providerId="ADAL" clId="{66535579-A544-4564-8A2A-D3E133AEE3C7}" dt="2022-01-10T06:14:18.593" v="739" actId="14100"/>
          <ac:picMkLst>
            <pc:docMk/>
            <pc:sldMk cId="2961905230" sldId="286"/>
            <ac:picMk id="5" creationId="{0B078817-7205-47B8-86F0-161FF6F8B132}"/>
          </ac:picMkLst>
        </pc:picChg>
        <pc:picChg chg="add mod">
          <ac:chgData name="NGUYEN VAN SANG 20194153" userId="0cbfdb8b-e50c-4c99-b168-428e2cbaa9a8" providerId="ADAL" clId="{66535579-A544-4564-8A2A-D3E133AEE3C7}" dt="2022-01-10T06:14:16.286" v="738" actId="14100"/>
          <ac:picMkLst>
            <pc:docMk/>
            <pc:sldMk cId="2961905230" sldId="286"/>
            <ac:picMk id="6" creationId="{3D93CD0C-4C09-4E51-A574-6EEC5901732D}"/>
          </ac:picMkLst>
        </pc:picChg>
      </pc:sldChg>
      <pc:sldChg chg="addSp delSp modSp add mod">
        <pc:chgData name="NGUYEN VAN SANG 20194153" userId="0cbfdb8b-e50c-4c99-b168-428e2cbaa9a8" providerId="ADAL" clId="{66535579-A544-4564-8A2A-D3E133AEE3C7}" dt="2022-01-10T03:33:48.102" v="205" actId="255"/>
        <pc:sldMkLst>
          <pc:docMk/>
          <pc:sldMk cId="2352488741" sldId="287"/>
        </pc:sldMkLst>
        <pc:spChg chg="mod">
          <ac:chgData name="NGUYEN VAN SANG 20194153" userId="0cbfdb8b-e50c-4c99-b168-428e2cbaa9a8" providerId="ADAL" clId="{66535579-A544-4564-8A2A-D3E133AEE3C7}" dt="2022-01-10T03:33:48.102" v="205" actId="255"/>
          <ac:spMkLst>
            <pc:docMk/>
            <pc:sldMk cId="2352488741" sldId="287"/>
            <ac:spMk id="311" creationId="{00000000-0000-0000-0000-000000000000}"/>
          </ac:spMkLst>
        </pc:spChg>
        <pc:picChg chg="add mod">
          <ac:chgData name="NGUYEN VAN SANG 20194153" userId="0cbfdb8b-e50c-4c99-b168-428e2cbaa9a8" providerId="ADAL" clId="{66535579-A544-4564-8A2A-D3E133AEE3C7}" dt="2022-01-10T03:33:33.481" v="166" actId="1076"/>
          <ac:picMkLst>
            <pc:docMk/>
            <pc:sldMk cId="2352488741" sldId="287"/>
            <ac:picMk id="2" creationId="{4EA7AC03-7004-42EE-B464-3633DC5E6254}"/>
          </ac:picMkLst>
        </pc:picChg>
        <pc:picChg chg="del">
          <ac:chgData name="NGUYEN VAN SANG 20194153" userId="0cbfdb8b-e50c-4c99-b168-428e2cbaa9a8" providerId="ADAL" clId="{66535579-A544-4564-8A2A-D3E133AEE3C7}" dt="2022-01-10T03:32:00.251" v="91" actId="478"/>
          <ac:picMkLst>
            <pc:docMk/>
            <pc:sldMk cId="2352488741" sldId="287"/>
            <ac:picMk id="4" creationId="{F6BA2CE9-9D92-48D3-9FF7-6C7686C9C430}"/>
          </ac:picMkLst>
        </pc:picChg>
      </pc:sldChg>
      <pc:sldChg chg="new del">
        <pc:chgData name="NGUYEN VAN SANG 20194153" userId="0cbfdb8b-e50c-4c99-b168-428e2cbaa9a8" providerId="ADAL" clId="{66535579-A544-4564-8A2A-D3E133AEE3C7}" dt="2022-01-10T03:31:46.740" v="89" actId="47"/>
        <pc:sldMkLst>
          <pc:docMk/>
          <pc:sldMk cId="3627045509" sldId="287"/>
        </pc:sldMkLst>
      </pc:sldChg>
      <pc:sldChg chg="add">
        <pc:chgData name="NGUYEN VAN SANG 20194153" userId="0cbfdb8b-e50c-4c99-b168-428e2cbaa9a8" providerId="ADAL" clId="{66535579-A544-4564-8A2A-D3E133AEE3C7}" dt="2022-01-10T03:38:26.257" v="321" actId="2890"/>
        <pc:sldMkLst>
          <pc:docMk/>
          <pc:sldMk cId="940220255" sldId="288"/>
        </pc:sldMkLst>
      </pc:sldChg>
      <pc:sldChg chg="addSp delSp modSp add">
        <pc:chgData name="NGUYEN VAN SANG 20194153" userId="0cbfdb8b-e50c-4c99-b168-428e2cbaa9a8" providerId="ADAL" clId="{66535579-A544-4564-8A2A-D3E133AEE3C7}" dt="2022-01-10T03:57:00.233" v="394" actId="14100"/>
        <pc:sldMkLst>
          <pc:docMk/>
          <pc:sldMk cId="4166372854" sldId="289"/>
        </pc:sldMkLst>
        <pc:picChg chg="del">
          <ac:chgData name="NGUYEN VAN SANG 20194153" userId="0cbfdb8b-e50c-4c99-b168-428e2cbaa9a8" providerId="ADAL" clId="{66535579-A544-4564-8A2A-D3E133AEE3C7}" dt="2022-01-10T03:47:59.691" v="360" actId="478"/>
          <ac:picMkLst>
            <pc:docMk/>
            <pc:sldMk cId="4166372854" sldId="289"/>
            <ac:picMk id="2050" creationId="{32440784-67D6-48CB-8339-D6CD0B796FC6}"/>
          </ac:picMkLst>
        </pc:picChg>
        <pc:picChg chg="add mod">
          <ac:chgData name="NGUYEN VAN SANG 20194153" userId="0cbfdb8b-e50c-4c99-b168-428e2cbaa9a8" providerId="ADAL" clId="{66535579-A544-4564-8A2A-D3E133AEE3C7}" dt="2022-01-10T03:57:00.233" v="394" actId="14100"/>
          <ac:picMkLst>
            <pc:docMk/>
            <pc:sldMk cId="4166372854" sldId="289"/>
            <ac:picMk id="3074" creationId="{E37C91D8-C851-420A-8CD8-16148C7EBDD5}"/>
          </ac:picMkLst>
        </pc:picChg>
      </pc:sldChg>
      <pc:sldChg chg="addSp delSp modSp add">
        <pc:chgData name="NGUYEN VAN SANG 20194153" userId="0cbfdb8b-e50c-4c99-b168-428e2cbaa9a8" providerId="ADAL" clId="{66535579-A544-4564-8A2A-D3E133AEE3C7}" dt="2022-01-10T03:49:01.539" v="375" actId="1076"/>
        <pc:sldMkLst>
          <pc:docMk/>
          <pc:sldMk cId="3439920909" sldId="290"/>
        </pc:sldMkLst>
        <pc:picChg chg="del">
          <ac:chgData name="NGUYEN VAN SANG 20194153" userId="0cbfdb8b-e50c-4c99-b168-428e2cbaa9a8" providerId="ADAL" clId="{66535579-A544-4564-8A2A-D3E133AEE3C7}" dt="2022-01-10T03:48:27.787" v="364" actId="478"/>
          <ac:picMkLst>
            <pc:docMk/>
            <pc:sldMk cId="3439920909" sldId="290"/>
            <ac:picMk id="3074" creationId="{E37C91D8-C851-420A-8CD8-16148C7EBDD5}"/>
          </ac:picMkLst>
        </pc:picChg>
        <pc:picChg chg="add del">
          <ac:chgData name="NGUYEN VAN SANG 20194153" userId="0cbfdb8b-e50c-4c99-b168-428e2cbaa9a8" providerId="ADAL" clId="{66535579-A544-4564-8A2A-D3E133AEE3C7}" dt="2022-01-10T03:48:36.446" v="366" actId="478"/>
          <ac:picMkLst>
            <pc:docMk/>
            <pc:sldMk cId="3439920909" sldId="290"/>
            <ac:picMk id="4098" creationId="{0AAB67F3-F643-432A-9B85-EA59EA6D4E4F}"/>
          </ac:picMkLst>
        </pc:picChg>
        <pc:picChg chg="add mod">
          <ac:chgData name="NGUYEN VAN SANG 20194153" userId="0cbfdb8b-e50c-4c99-b168-428e2cbaa9a8" providerId="ADAL" clId="{66535579-A544-4564-8A2A-D3E133AEE3C7}" dt="2022-01-10T03:49:01.539" v="375" actId="1076"/>
          <ac:picMkLst>
            <pc:docMk/>
            <pc:sldMk cId="3439920909" sldId="290"/>
            <ac:picMk id="4100" creationId="{53A01453-D744-459F-9D03-8DF79626BBAF}"/>
          </ac:picMkLst>
        </pc:picChg>
      </pc:sldChg>
      <pc:sldChg chg="add">
        <pc:chgData name="NGUYEN VAN SANG 20194153" userId="0cbfdb8b-e50c-4c99-b168-428e2cbaa9a8" providerId="ADAL" clId="{66535579-A544-4564-8A2A-D3E133AEE3C7}" dt="2022-01-10T03:49:06.593" v="376" actId="2890"/>
        <pc:sldMkLst>
          <pc:docMk/>
          <pc:sldMk cId="3099741785" sldId="291"/>
        </pc:sldMkLst>
      </pc:sldChg>
      <pc:sldChg chg="addSp delSp modSp add">
        <pc:chgData name="NGUYEN VAN SANG 20194153" userId="0cbfdb8b-e50c-4c99-b168-428e2cbaa9a8" providerId="ADAL" clId="{66535579-A544-4564-8A2A-D3E133AEE3C7}" dt="2022-01-10T03:50:29.937" v="384" actId="1076"/>
        <pc:sldMkLst>
          <pc:docMk/>
          <pc:sldMk cId="3695785505" sldId="292"/>
        </pc:sldMkLst>
        <pc:picChg chg="del">
          <ac:chgData name="NGUYEN VAN SANG 20194153" userId="0cbfdb8b-e50c-4c99-b168-428e2cbaa9a8" providerId="ADAL" clId="{66535579-A544-4564-8A2A-D3E133AEE3C7}" dt="2022-01-10T03:50:14.742" v="380" actId="478"/>
          <ac:picMkLst>
            <pc:docMk/>
            <pc:sldMk cId="3695785505" sldId="292"/>
            <ac:picMk id="4100" creationId="{53A01453-D744-459F-9D03-8DF79626BBAF}"/>
          </ac:picMkLst>
        </pc:picChg>
        <pc:picChg chg="add mod">
          <ac:chgData name="NGUYEN VAN SANG 20194153" userId="0cbfdb8b-e50c-4c99-b168-428e2cbaa9a8" providerId="ADAL" clId="{66535579-A544-4564-8A2A-D3E133AEE3C7}" dt="2022-01-10T03:50:29.937" v="384" actId="1076"/>
          <ac:picMkLst>
            <pc:docMk/>
            <pc:sldMk cId="3695785505" sldId="292"/>
            <ac:picMk id="5122" creationId="{197D1FB0-F892-440E-8014-9D38C35CB8E7}"/>
          </ac:picMkLst>
        </pc:picChg>
      </pc:sldChg>
      <pc:sldChg chg="addSp delSp modSp add">
        <pc:chgData name="NGUYEN VAN SANG 20194153" userId="0cbfdb8b-e50c-4c99-b168-428e2cbaa9a8" providerId="ADAL" clId="{66535579-A544-4564-8A2A-D3E133AEE3C7}" dt="2022-01-10T03:57:52.080" v="397" actId="1076"/>
        <pc:sldMkLst>
          <pc:docMk/>
          <pc:sldMk cId="1751017535" sldId="293"/>
        </pc:sldMkLst>
        <pc:picChg chg="del">
          <ac:chgData name="NGUYEN VAN SANG 20194153" userId="0cbfdb8b-e50c-4c99-b168-428e2cbaa9a8" providerId="ADAL" clId="{66535579-A544-4564-8A2A-D3E133AEE3C7}" dt="2022-01-10T03:52:10.100" v="386" actId="478"/>
          <ac:picMkLst>
            <pc:docMk/>
            <pc:sldMk cId="1751017535" sldId="293"/>
            <ac:picMk id="5122" creationId="{197D1FB0-F892-440E-8014-9D38C35CB8E7}"/>
          </ac:picMkLst>
        </pc:picChg>
        <pc:picChg chg="add mod">
          <ac:chgData name="NGUYEN VAN SANG 20194153" userId="0cbfdb8b-e50c-4c99-b168-428e2cbaa9a8" providerId="ADAL" clId="{66535579-A544-4564-8A2A-D3E133AEE3C7}" dt="2022-01-10T03:57:52.080" v="397" actId="1076"/>
          <ac:picMkLst>
            <pc:docMk/>
            <pc:sldMk cId="1751017535" sldId="293"/>
            <ac:picMk id="6146" creationId="{87CA706A-494E-46C6-A1A6-435EBECF5F2C}"/>
          </ac:picMkLst>
        </pc:picChg>
      </pc:sldChg>
      <pc:sldChg chg="addSp delSp modSp add">
        <pc:chgData name="NGUYEN VAN SANG 20194153" userId="0cbfdb8b-e50c-4c99-b168-428e2cbaa9a8" providerId="ADAL" clId="{66535579-A544-4564-8A2A-D3E133AEE3C7}" dt="2022-01-10T03:57:59.097" v="399" actId="1076"/>
        <pc:sldMkLst>
          <pc:docMk/>
          <pc:sldMk cId="505815688" sldId="294"/>
        </pc:sldMkLst>
        <pc:picChg chg="del">
          <ac:chgData name="NGUYEN VAN SANG 20194153" userId="0cbfdb8b-e50c-4c99-b168-428e2cbaa9a8" providerId="ADAL" clId="{66535579-A544-4564-8A2A-D3E133AEE3C7}" dt="2022-01-10T03:56:08.109" v="389" actId="478"/>
          <ac:picMkLst>
            <pc:docMk/>
            <pc:sldMk cId="505815688" sldId="294"/>
            <ac:picMk id="6146" creationId="{87CA706A-494E-46C6-A1A6-435EBECF5F2C}"/>
          </ac:picMkLst>
        </pc:picChg>
        <pc:picChg chg="add mod">
          <ac:chgData name="NGUYEN VAN SANG 20194153" userId="0cbfdb8b-e50c-4c99-b168-428e2cbaa9a8" providerId="ADAL" clId="{66535579-A544-4564-8A2A-D3E133AEE3C7}" dt="2022-01-10T03:57:59.097" v="399" actId="1076"/>
          <ac:picMkLst>
            <pc:docMk/>
            <pc:sldMk cId="505815688" sldId="294"/>
            <ac:picMk id="7170" creationId="{858DA109-8AF5-4ACB-8A2F-A03ECA4CBE14}"/>
          </ac:picMkLst>
        </pc:picChg>
      </pc:sldChg>
      <pc:sldChg chg="addSp delSp add">
        <pc:chgData name="NGUYEN VAN SANG 20194153" userId="0cbfdb8b-e50c-4c99-b168-428e2cbaa9a8" providerId="ADAL" clId="{66535579-A544-4564-8A2A-D3E133AEE3C7}" dt="2022-01-10T04:32:07.517" v="424"/>
        <pc:sldMkLst>
          <pc:docMk/>
          <pc:sldMk cId="3312085524" sldId="295"/>
        </pc:sldMkLst>
        <pc:picChg chg="del">
          <ac:chgData name="NGUYEN VAN SANG 20194153" userId="0cbfdb8b-e50c-4c99-b168-428e2cbaa9a8" providerId="ADAL" clId="{66535579-A544-4564-8A2A-D3E133AEE3C7}" dt="2022-01-10T04:32:06.172" v="423" actId="478"/>
          <ac:picMkLst>
            <pc:docMk/>
            <pc:sldMk cId="3312085524" sldId="295"/>
            <ac:picMk id="7170" creationId="{858DA109-8AF5-4ACB-8A2F-A03ECA4CBE14}"/>
          </ac:picMkLst>
        </pc:picChg>
        <pc:picChg chg="add">
          <ac:chgData name="NGUYEN VAN SANG 20194153" userId="0cbfdb8b-e50c-4c99-b168-428e2cbaa9a8" providerId="ADAL" clId="{66535579-A544-4564-8A2A-D3E133AEE3C7}" dt="2022-01-10T04:32:07.517" v="424"/>
          <ac:picMkLst>
            <pc:docMk/>
            <pc:sldMk cId="3312085524" sldId="295"/>
            <ac:picMk id="8194" creationId="{F3251197-C0AA-4004-ADA7-77EF4A5474E5}"/>
          </ac:picMkLst>
        </pc:picChg>
      </pc:sldChg>
      <pc:sldChg chg="new del">
        <pc:chgData name="NGUYEN VAN SANG 20194153" userId="0cbfdb8b-e50c-4c99-b168-428e2cbaa9a8" providerId="ADAL" clId="{66535579-A544-4564-8A2A-D3E133AEE3C7}" dt="2022-01-10T04:32:00.839" v="421" actId="47"/>
        <pc:sldMkLst>
          <pc:docMk/>
          <pc:sldMk cId="4243777388" sldId="295"/>
        </pc:sldMkLst>
      </pc:sldChg>
      <pc:sldChg chg="addSp delSp modSp add">
        <pc:chgData name="NGUYEN VAN SANG 20194153" userId="0cbfdb8b-e50c-4c99-b168-428e2cbaa9a8" providerId="ADAL" clId="{66535579-A544-4564-8A2A-D3E133AEE3C7}" dt="2022-01-10T04:50:50.683" v="454" actId="14100"/>
        <pc:sldMkLst>
          <pc:docMk/>
          <pc:sldMk cId="967406400" sldId="296"/>
        </pc:sldMkLst>
        <pc:picChg chg="del">
          <ac:chgData name="NGUYEN VAN SANG 20194153" userId="0cbfdb8b-e50c-4c99-b168-428e2cbaa9a8" providerId="ADAL" clId="{66535579-A544-4564-8A2A-D3E133AEE3C7}" dt="2022-01-10T04:49:43.170" v="435" actId="478"/>
          <ac:picMkLst>
            <pc:docMk/>
            <pc:sldMk cId="967406400" sldId="296"/>
            <ac:picMk id="1026" creationId="{63070FB7-3255-4551-BA6A-A876D41813CA}"/>
          </ac:picMkLst>
        </pc:picChg>
        <pc:picChg chg="del mod">
          <ac:chgData name="NGUYEN VAN SANG 20194153" userId="0cbfdb8b-e50c-4c99-b168-428e2cbaa9a8" providerId="ADAL" clId="{66535579-A544-4564-8A2A-D3E133AEE3C7}" dt="2022-01-10T04:49:46.099" v="437" actId="478"/>
          <ac:picMkLst>
            <pc:docMk/>
            <pc:sldMk cId="967406400" sldId="296"/>
            <ac:picMk id="1030" creationId="{941CE83E-EBD3-4489-8E82-199BA7373DD9}"/>
          </ac:picMkLst>
        </pc:picChg>
        <pc:picChg chg="add mod">
          <ac:chgData name="NGUYEN VAN SANG 20194153" userId="0cbfdb8b-e50c-4c99-b168-428e2cbaa9a8" providerId="ADAL" clId="{66535579-A544-4564-8A2A-D3E133AEE3C7}" dt="2022-01-10T04:50:50.683" v="454" actId="14100"/>
          <ac:picMkLst>
            <pc:docMk/>
            <pc:sldMk cId="967406400" sldId="296"/>
            <ac:picMk id="9218" creationId="{F541534B-49F3-4932-B1EF-389B379EE2E8}"/>
          </ac:picMkLst>
        </pc:picChg>
        <pc:picChg chg="add del mod">
          <ac:chgData name="NGUYEN VAN SANG 20194153" userId="0cbfdb8b-e50c-4c99-b168-428e2cbaa9a8" providerId="ADAL" clId="{66535579-A544-4564-8A2A-D3E133AEE3C7}" dt="2022-01-10T04:50:32.360" v="445"/>
          <ac:picMkLst>
            <pc:docMk/>
            <pc:sldMk cId="967406400" sldId="296"/>
            <ac:picMk id="9220" creationId="{461E2961-3349-4C53-B543-05DB37E161FA}"/>
          </ac:picMkLst>
        </pc:picChg>
        <pc:picChg chg="add mod">
          <ac:chgData name="NGUYEN VAN SANG 20194153" userId="0cbfdb8b-e50c-4c99-b168-428e2cbaa9a8" providerId="ADAL" clId="{66535579-A544-4564-8A2A-D3E133AEE3C7}" dt="2022-01-10T04:50:48.361" v="453" actId="14100"/>
          <ac:picMkLst>
            <pc:docMk/>
            <pc:sldMk cId="967406400" sldId="296"/>
            <ac:picMk id="9222" creationId="{9F1CC167-1F8F-41A2-B90A-7999EE6EC807}"/>
          </ac:picMkLst>
        </pc:picChg>
      </pc:sldChg>
      <pc:sldChg chg="addSp delSp modSp add">
        <pc:chgData name="NGUYEN VAN SANG 20194153" userId="0cbfdb8b-e50c-4c99-b168-428e2cbaa9a8" providerId="ADAL" clId="{66535579-A544-4564-8A2A-D3E133AEE3C7}" dt="2022-01-10T04:51:25.817" v="458" actId="1076"/>
        <pc:sldMkLst>
          <pc:docMk/>
          <pc:sldMk cId="20134682" sldId="297"/>
        </pc:sldMkLst>
        <pc:picChg chg="del">
          <ac:chgData name="NGUYEN VAN SANG 20194153" userId="0cbfdb8b-e50c-4c99-b168-428e2cbaa9a8" providerId="ADAL" clId="{66535579-A544-4564-8A2A-D3E133AEE3C7}" dt="2022-01-10T04:51:18.603" v="456" actId="478"/>
          <ac:picMkLst>
            <pc:docMk/>
            <pc:sldMk cId="20134682" sldId="297"/>
            <ac:picMk id="2050" creationId="{32440784-67D6-48CB-8339-D6CD0B796FC6}"/>
          </ac:picMkLst>
        </pc:picChg>
        <pc:picChg chg="add mod">
          <ac:chgData name="NGUYEN VAN SANG 20194153" userId="0cbfdb8b-e50c-4c99-b168-428e2cbaa9a8" providerId="ADAL" clId="{66535579-A544-4564-8A2A-D3E133AEE3C7}" dt="2022-01-10T04:51:25.817" v="458" actId="1076"/>
          <ac:picMkLst>
            <pc:docMk/>
            <pc:sldMk cId="20134682" sldId="297"/>
            <ac:picMk id="10242" creationId="{9FFC44D4-2828-4EA6-97C6-42FAFBC8921D}"/>
          </ac:picMkLst>
        </pc:picChg>
      </pc:sldChg>
      <pc:sldChg chg="addSp delSp modSp add">
        <pc:chgData name="NGUYEN VAN SANG 20194153" userId="0cbfdb8b-e50c-4c99-b168-428e2cbaa9a8" providerId="ADAL" clId="{66535579-A544-4564-8A2A-D3E133AEE3C7}" dt="2022-01-10T06:11:55.319" v="548" actId="14100"/>
        <pc:sldMkLst>
          <pc:docMk/>
          <pc:sldMk cId="3462283660" sldId="298"/>
        </pc:sldMkLst>
        <pc:picChg chg="del">
          <ac:chgData name="NGUYEN VAN SANG 20194153" userId="0cbfdb8b-e50c-4c99-b168-428e2cbaa9a8" providerId="ADAL" clId="{66535579-A544-4564-8A2A-D3E133AEE3C7}" dt="2022-01-10T06:11:43.019" v="545" actId="478"/>
          <ac:picMkLst>
            <pc:docMk/>
            <pc:sldMk cId="3462283660" sldId="298"/>
            <ac:picMk id="6146" creationId="{87CA706A-494E-46C6-A1A6-435EBECF5F2C}"/>
          </ac:picMkLst>
        </pc:picChg>
        <pc:picChg chg="add mod">
          <ac:chgData name="NGUYEN VAN SANG 20194153" userId="0cbfdb8b-e50c-4c99-b168-428e2cbaa9a8" providerId="ADAL" clId="{66535579-A544-4564-8A2A-D3E133AEE3C7}" dt="2022-01-10T06:11:55.319" v="548" actId="14100"/>
          <ac:picMkLst>
            <pc:docMk/>
            <pc:sldMk cId="3462283660" sldId="298"/>
            <ac:picMk id="11266" creationId="{DB61E944-4B40-4715-BF77-9F7B778A7798}"/>
          </ac:picMkLst>
        </pc:picChg>
      </pc:sldChg>
    </pc:docChg>
  </pc:docChgLst>
  <pc:docChgLst>
    <pc:chgData name="Người dùng Khách" userId="S::urn:spo:anon#90dd4be8cac6787129b6dfe8676c08ffb69346b3fc9f033dc39728a50d309f97::" providerId="AD" clId="Web-{74183783-197B-C201-E1DA-D18C8D9B8407}"/>
    <pc:docChg chg="addSld delSld modSld">
      <pc:chgData name="Người dùng Khách" userId="S::urn:spo:anon#90dd4be8cac6787129b6dfe8676c08ffb69346b3fc9f033dc39728a50d309f97::" providerId="AD" clId="Web-{74183783-197B-C201-E1DA-D18C8D9B8407}" dt="2021-11-02T13:51:45.619" v="37" actId="20577"/>
      <pc:docMkLst>
        <pc:docMk/>
      </pc:docMkLst>
      <pc:sldChg chg="modSp">
        <pc:chgData name="Người dùng Khách" userId="S::urn:spo:anon#90dd4be8cac6787129b6dfe8676c08ffb69346b3fc9f033dc39728a50d309f97::" providerId="AD" clId="Web-{74183783-197B-C201-E1DA-D18C8D9B8407}" dt="2021-11-02T13:45:23.876" v="7" actId="20577"/>
        <pc:sldMkLst>
          <pc:docMk/>
          <pc:sldMk cId="0" sldId="258"/>
        </pc:sldMkLst>
        <pc:spChg chg="mod">
          <ac:chgData name="Người dùng Khách" userId="S::urn:spo:anon#90dd4be8cac6787129b6dfe8676c08ffb69346b3fc9f033dc39728a50d309f97::" providerId="AD" clId="Web-{74183783-197B-C201-E1DA-D18C8D9B8407}" dt="2021-11-02T13:45:23.876" v="7" actId="20577"/>
          <ac:spMkLst>
            <pc:docMk/>
            <pc:sldMk cId="0" sldId="258"/>
            <ac:spMk id="311" creationId="{00000000-0000-0000-0000-000000000000}"/>
          </ac:spMkLst>
        </pc:spChg>
      </pc:sldChg>
      <pc:sldChg chg="del">
        <pc:chgData name="Người dùng Khách" userId="S::urn:spo:anon#90dd4be8cac6787129b6dfe8676c08ffb69346b3fc9f033dc39728a50d309f97::" providerId="AD" clId="Web-{74183783-197B-C201-E1DA-D18C8D9B8407}" dt="2021-11-02T13:47:35.988" v="17"/>
        <pc:sldMkLst>
          <pc:docMk/>
          <pc:sldMk cId="2195317741" sldId="267"/>
        </pc:sldMkLst>
      </pc:sldChg>
      <pc:sldChg chg="modSp">
        <pc:chgData name="Người dùng Khách" userId="S::urn:spo:anon#90dd4be8cac6787129b6dfe8676c08ffb69346b3fc9f033dc39728a50d309f97::" providerId="AD" clId="Web-{74183783-197B-C201-E1DA-D18C8D9B8407}" dt="2021-11-02T13:51:16.744" v="34" actId="20577"/>
        <pc:sldMkLst>
          <pc:docMk/>
          <pc:sldMk cId="4288044290" sldId="270"/>
        </pc:sldMkLst>
        <pc:spChg chg="mod">
          <ac:chgData name="Người dùng Khách" userId="S::urn:spo:anon#90dd4be8cac6787129b6dfe8676c08ffb69346b3fc9f033dc39728a50d309f97::" providerId="AD" clId="Web-{74183783-197B-C201-E1DA-D18C8D9B8407}" dt="2021-11-02T13:51:16.744" v="34" actId="20577"/>
          <ac:spMkLst>
            <pc:docMk/>
            <pc:sldMk cId="4288044290" sldId="270"/>
            <ac:spMk id="311" creationId="{00000000-0000-0000-0000-000000000000}"/>
          </ac:spMkLst>
        </pc:spChg>
      </pc:sldChg>
      <pc:sldChg chg="modSp">
        <pc:chgData name="Người dùng Khách" userId="S::urn:spo:anon#90dd4be8cac6787129b6dfe8676c08ffb69346b3fc9f033dc39728a50d309f97::" providerId="AD" clId="Web-{74183783-197B-C201-E1DA-D18C8D9B8407}" dt="2021-11-02T13:51:45.619" v="37" actId="20577"/>
        <pc:sldMkLst>
          <pc:docMk/>
          <pc:sldMk cId="1910740748" sldId="271"/>
        </pc:sldMkLst>
        <pc:spChg chg="mod">
          <ac:chgData name="Người dùng Khách" userId="S::urn:spo:anon#90dd4be8cac6787129b6dfe8676c08ffb69346b3fc9f033dc39728a50d309f97::" providerId="AD" clId="Web-{74183783-197B-C201-E1DA-D18C8D9B8407}" dt="2021-11-02T13:51:45.619" v="37" actId="20577"/>
          <ac:spMkLst>
            <pc:docMk/>
            <pc:sldMk cId="1910740748" sldId="271"/>
            <ac:spMk id="311" creationId="{00000000-0000-0000-0000-000000000000}"/>
          </ac:spMkLst>
        </pc:spChg>
      </pc:sldChg>
      <pc:sldChg chg="del">
        <pc:chgData name="Người dùng Khách" userId="S::urn:spo:anon#90dd4be8cac6787129b6dfe8676c08ffb69346b3fc9f033dc39728a50d309f97::" providerId="AD" clId="Web-{74183783-197B-C201-E1DA-D18C8D9B8407}" dt="2021-11-02T13:46:57.237" v="14"/>
        <pc:sldMkLst>
          <pc:docMk/>
          <pc:sldMk cId="1656169200" sldId="275"/>
        </pc:sldMkLst>
      </pc:sldChg>
      <pc:sldChg chg="del">
        <pc:chgData name="Người dùng Khách" userId="S::urn:spo:anon#90dd4be8cac6787129b6dfe8676c08ffb69346b3fc9f033dc39728a50d309f97::" providerId="AD" clId="Web-{74183783-197B-C201-E1DA-D18C8D9B8407}" dt="2021-11-02T13:47:03.550" v="15"/>
        <pc:sldMkLst>
          <pc:docMk/>
          <pc:sldMk cId="2439341587" sldId="276"/>
        </pc:sldMkLst>
      </pc:sldChg>
      <pc:sldChg chg="modSp">
        <pc:chgData name="Người dùng Khách" userId="S::urn:spo:anon#90dd4be8cac6787129b6dfe8676c08ffb69346b3fc9f033dc39728a50d309f97::" providerId="AD" clId="Web-{74183783-197B-C201-E1DA-D18C8D9B8407}" dt="2021-11-02T13:50:45.790" v="29" actId="20577"/>
        <pc:sldMkLst>
          <pc:docMk/>
          <pc:sldMk cId="4105470724" sldId="279"/>
        </pc:sldMkLst>
        <pc:spChg chg="mod">
          <ac:chgData name="Người dùng Khách" userId="S::urn:spo:anon#90dd4be8cac6787129b6dfe8676c08ffb69346b3fc9f033dc39728a50d309f97::" providerId="AD" clId="Web-{74183783-197B-C201-E1DA-D18C8D9B8407}" dt="2021-11-02T13:50:45.790" v="29" actId="20577"/>
          <ac:spMkLst>
            <pc:docMk/>
            <pc:sldMk cId="4105470724" sldId="279"/>
            <ac:spMk id="311" creationId="{00000000-0000-0000-0000-000000000000}"/>
          </ac:spMkLst>
        </pc:spChg>
      </pc:sldChg>
      <pc:sldChg chg="del">
        <pc:chgData name="Người dùng Khách" userId="S::urn:spo:anon#90dd4be8cac6787129b6dfe8676c08ffb69346b3fc9f033dc39728a50d309f97::" providerId="AD" clId="Web-{74183783-197B-C201-E1DA-D18C8D9B8407}" dt="2021-11-02T13:49:47.398" v="19"/>
        <pc:sldMkLst>
          <pc:docMk/>
          <pc:sldMk cId="1560123686" sldId="281"/>
        </pc:sldMkLst>
      </pc:sldChg>
      <pc:sldChg chg="del">
        <pc:chgData name="Người dùng Khách" userId="S::urn:spo:anon#90dd4be8cac6787129b6dfe8676c08ffb69346b3fc9f033dc39728a50d309f97::" providerId="AD" clId="Web-{74183783-197B-C201-E1DA-D18C8D9B8407}" dt="2021-11-02T13:49:31.100" v="18"/>
        <pc:sldMkLst>
          <pc:docMk/>
          <pc:sldMk cId="2808737778" sldId="283"/>
        </pc:sldMkLst>
      </pc:sldChg>
      <pc:sldChg chg="add del replId">
        <pc:chgData name="Người dùng Khách" userId="S::urn:spo:anon#90dd4be8cac6787129b6dfe8676c08ffb69346b3fc9f033dc39728a50d309f97::" providerId="AD" clId="Web-{74183783-197B-C201-E1DA-D18C8D9B8407}" dt="2021-11-02T13:46:14.549" v="9"/>
        <pc:sldMkLst>
          <pc:docMk/>
          <pc:sldMk cId="2699837459" sldId="284"/>
        </pc:sldMkLst>
      </pc:sldChg>
      <pc:sldChg chg="new del">
        <pc:chgData name="Người dùng Khách" userId="S::urn:spo:anon#90dd4be8cac6787129b6dfe8676c08ffb69346b3fc9f033dc39728a50d309f97::" providerId="AD" clId="Web-{74183783-197B-C201-E1DA-D18C8D9B8407}" dt="2021-11-02T13:46:46.612" v="13"/>
        <pc:sldMkLst>
          <pc:docMk/>
          <pc:sldMk cId="3414384377" sldId="284"/>
        </pc:sldMkLst>
      </pc:sldChg>
      <pc:sldChg chg="add replId">
        <pc:chgData name="Người dùng Khách" userId="S::urn:spo:anon#90dd4be8cac6787129b6dfe8676c08ffb69346b3fc9f033dc39728a50d309f97::" providerId="AD" clId="Web-{74183783-197B-C201-E1DA-D18C8D9B8407}" dt="2021-11-02T13:46:26.237" v="11"/>
        <pc:sldMkLst>
          <pc:docMk/>
          <pc:sldMk cId="3038119167" sldId="285"/>
        </pc:sldMkLst>
      </pc:sldChg>
      <pc:sldChg chg="add replId">
        <pc:chgData name="Người dùng Khách" userId="S::urn:spo:anon#90dd4be8cac6787129b6dfe8676c08ffb69346b3fc9f033dc39728a50d309f97::" providerId="AD" clId="Web-{74183783-197B-C201-E1DA-D18C8D9B8407}" dt="2021-11-02T13:46:41.737" v="12"/>
        <pc:sldMkLst>
          <pc:docMk/>
          <pc:sldMk cId="2306165669" sldId="286"/>
        </pc:sldMkLst>
      </pc:sldChg>
      <pc:sldChg chg="add replId">
        <pc:chgData name="Người dùng Khách" userId="S::urn:spo:anon#90dd4be8cac6787129b6dfe8676c08ffb69346b3fc9f033dc39728a50d309f97::" providerId="AD" clId="Web-{74183783-197B-C201-E1DA-D18C8D9B8407}" dt="2021-11-02T13:47:18.519" v="16"/>
        <pc:sldMkLst>
          <pc:docMk/>
          <pc:sldMk cId="483883872" sldId="287"/>
        </pc:sldMkLst>
      </pc:sldChg>
    </pc:docChg>
  </pc:docChgLst>
  <pc:docChgLst>
    <pc:chgData name="NGUYEN VAN SANG 20194153" userId="0cbfdb8b-e50c-4c99-b168-428e2cbaa9a8" providerId="ADAL" clId="{D1ED746E-838D-40D4-91D2-28CFA9EA3D3B}"/>
    <pc:docChg chg="custSel modSld">
      <pc:chgData name="NGUYEN VAN SANG 20194153" userId="0cbfdb8b-e50c-4c99-b168-428e2cbaa9a8" providerId="ADAL" clId="{D1ED746E-838D-40D4-91D2-28CFA9EA3D3B}" dt="2021-11-02T14:28:44.539" v="6" actId="1076"/>
      <pc:docMkLst>
        <pc:docMk/>
      </pc:docMkLst>
      <pc:sldChg chg="addSp delSp modSp mod">
        <pc:chgData name="NGUYEN VAN SANG 20194153" userId="0cbfdb8b-e50c-4c99-b168-428e2cbaa9a8" providerId="ADAL" clId="{D1ED746E-838D-40D4-91D2-28CFA9EA3D3B}" dt="2021-11-02T14:28:44.539" v="6" actId="1076"/>
        <pc:sldMkLst>
          <pc:docMk/>
          <pc:sldMk cId="2825636093" sldId="273"/>
        </pc:sldMkLst>
        <pc:picChg chg="add mod">
          <ac:chgData name="NGUYEN VAN SANG 20194153" userId="0cbfdb8b-e50c-4c99-b168-428e2cbaa9a8" providerId="ADAL" clId="{D1ED746E-838D-40D4-91D2-28CFA9EA3D3B}" dt="2021-11-02T14:28:44.539" v="6" actId="1076"/>
          <ac:picMkLst>
            <pc:docMk/>
            <pc:sldMk cId="2825636093" sldId="273"/>
            <ac:picMk id="4" creationId="{A0290D96-5498-419F-8949-AE43DC47AE25}"/>
          </ac:picMkLst>
        </pc:picChg>
        <pc:picChg chg="del">
          <ac:chgData name="NGUYEN VAN SANG 20194153" userId="0cbfdb8b-e50c-4c99-b168-428e2cbaa9a8" providerId="ADAL" clId="{D1ED746E-838D-40D4-91D2-28CFA9EA3D3B}" dt="2021-11-02T14:28:34.720" v="0" actId="478"/>
          <ac:picMkLst>
            <pc:docMk/>
            <pc:sldMk cId="2825636093" sldId="273"/>
            <ac:picMk id="5" creationId="{F668D010-B808-4E1E-8ECE-DE29838C5F23}"/>
          </ac:picMkLst>
        </pc:picChg>
      </pc:sldChg>
    </pc:docChg>
  </pc:docChgLst>
  <pc:docChgLst>
    <pc:chgData name="NGUYEN VAN SANG 20194153" userId="0cbfdb8b-e50c-4c99-b168-428e2cbaa9a8" providerId="ADAL" clId="{F19DDF8E-9675-45DB-BEBF-C3200C100003}"/>
    <pc:docChg chg="modSld">
      <pc:chgData name="NGUYEN VAN SANG 20194153" userId="0cbfdb8b-e50c-4c99-b168-428e2cbaa9a8" providerId="ADAL" clId="{F19DDF8E-9675-45DB-BEBF-C3200C100003}" dt="2022-01-09T09:28:42.958" v="346" actId="20577"/>
      <pc:docMkLst>
        <pc:docMk/>
      </pc:docMkLst>
      <pc:sldChg chg="modSp mod">
        <pc:chgData name="NGUYEN VAN SANG 20194153" userId="0cbfdb8b-e50c-4c99-b168-428e2cbaa9a8" providerId="ADAL" clId="{F19DDF8E-9675-45DB-BEBF-C3200C100003}" dt="2022-01-09T09:26:27.393" v="31" actId="1076"/>
        <pc:sldMkLst>
          <pc:docMk/>
          <pc:sldMk cId="0" sldId="257"/>
        </pc:sldMkLst>
        <pc:spChg chg="mod">
          <ac:chgData name="NGUYEN VAN SANG 20194153" userId="0cbfdb8b-e50c-4c99-b168-428e2cbaa9a8" providerId="ADAL" clId="{F19DDF8E-9675-45DB-BEBF-C3200C100003}" dt="2022-01-09T09:26:27.393" v="31" actId="1076"/>
          <ac:spMkLst>
            <pc:docMk/>
            <pc:sldMk cId="0" sldId="257"/>
            <ac:spMk id="2" creationId="{AE4C5653-31A6-4B7E-8919-545412C51A21}"/>
          </ac:spMkLst>
        </pc:spChg>
        <pc:spChg chg="mod">
          <ac:chgData name="NGUYEN VAN SANG 20194153" userId="0cbfdb8b-e50c-4c99-b168-428e2cbaa9a8" providerId="ADAL" clId="{F19DDF8E-9675-45DB-BEBF-C3200C100003}" dt="2022-01-09T09:26:07.313" v="29" actId="1076"/>
          <ac:spMkLst>
            <pc:docMk/>
            <pc:sldMk cId="0" sldId="257"/>
            <ac:spMk id="3" creationId="{72C22F34-D876-4134-825D-AC00B939E81D}"/>
          </ac:spMkLst>
        </pc:spChg>
      </pc:sldChg>
      <pc:sldChg chg="modSp mod">
        <pc:chgData name="NGUYEN VAN SANG 20194153" userId="0cbfdb8b-e50c-4c99-b168-428e2cbaa9a8" providerId="ADAL" clId="{F19DDF8E-9675-45DB-BEBF-C3200C100003}" dt="2022-01-09T09:28:42.958" v="346" actId="20577"/>
        <pc:sldMkLst>
          <pc:docMk/>
          <pc:sldMk cId="0" sldId="258"/>
        </pc:sldMkLst>
        <pc:spChg chg="mod">
          <ac:chgData name="NGUYEN VAN SANG 20194153" userId="0cbfdb8b-e50c-4c99-b168-428e2cbaa9a8" providerId="ADAL" clId="{F19DDF8E-9675-45DB-BEBF-C3200C100003}" dt="2022-01-09T09:28:42.958" v="346" actId="20577"/>
          <ac:spMkLst>
            <pc:docMk/>
            <pc:sldMk cId="0" sldId="258"/>
            <ac:spMk id="311" creationId="{00000000-0000-0000-0000-000000000000}"/>
          </ac:spMkLst>
        </pc:spChg>
      </pc:sldChg>
    </pc:docChg>
  </pc:docChgLst>
  <pc:docChgLst>
    <pc:chgData name="NGUYEN VAN SANG 20194153" userId="0cbfdb8b-e50c-4c99-b168-428e2cbaa9a8" providerId="ADAL" clId="{FEB03C89-3AFA-4B7E-87B0-CD3F69C7B4AF}"/>
    <pc:docChg chg="undo custSel addSld modSld sldOrd">
      <pc:chgData name="NGUYEN VAN SANG 20194153" userId="0cbfdb8b-e50c-4c99-b168-428e2cbaa9a8" providerId="ADAL" clId="{FEB03C89-3AFA-4B7E-87B0-CD3F69C7B4AF}" dt="2022-01-09T13:19:40.033" v="623" actId="20577"/>
      <pc:docMkLst>
        <pc:docMk/>
      </pc:docMkLst>
      <pc:sldChg chg="modSp mod">
        <pc:chgData name="NGUYEN VAN SANG 20194153" userId="0cbfdb8b-e50c-4c99-b168-428e2cbaa9a8" providerId="ADAL" clId="{FEB03C89-3AFA-4B7E-87B0-CD3F69C7B4AF}" dt="2022-01-09T13:19:40.033" v="623" actId="20577"/>
        <pc:sldMkLst>
          <pc:docMk/>
          <pc:sldMk cId="0" sldId="257"/>
        </pc:sldMkLst>
        <pc:spChg chg="mod">
          <ac:chgData name="NGUYEN VAN SANG 20194153" userId="0cbfdb8b-e50c-4c99-b168-428e2cbaa9a8" providerId="ADAL" clId="{FEB03C89-3AFA-4B7E-87B0-CD3F69C7B4AF}" dt="2022-01-09T13:19:40.033" v="623" actId="20577"/>
          <ac:spMkLst>
            <pc:docMk/>
            <pc:sldMk cId="0" sldId="257"/>
            <ac:spMk id="3" creationId="{72C22F34-D876-4134-825D-AC00B939E81D}"/>
          </ac:spMkLst>
        </pc:spChg>
      </pc:sldChg>
      <pc:sldChg chg="modSp mod">
        <pc:chgData name="NGUYEN VAN SANG 20194153" userId="0cbfdb8b-e50c-4c99-b168-428e2cbaa9a8" providerId="ADAL" clId="{FEB03C89-3AFA-4B7E-87B0-CD3F69C7B4AF}" dt="2022-01-09T13:19:19.295" v="611" actId="20577"/>
        <pc:sldMkLst>
          <pc:docMk/>
          <pc:sldMk cId="1910740748" sldId="271"/>
        </pc:sldMkLst>
        <pc:spChg chg="mod">
          <ac:chgData name="NGUYEN VAN SANG 20194153" userId="0cbfdb8b-e50c-4c99-b168-428e2cbaa9a8" providerId="ADAL" clId="{FEB03C89-3AFA-4B7E-87B0-CD3F69C7B4AF}" dt="2022-01-09T13:19:19.295" v="611" actId="20577"/>
          <ac:spMkLst>
            <pc:docMk/>
            <pc:sldMk cId="1910740748" sldId="271"/>
            <ac:spMk id="311" creationId="{00000000-0000-0000-0000-000000000000}"/>
          </ac:spMkLst>
        </pc:spChg>
      </pc:sldChg>
      <pc:sldChg chg="modSp mod">
        <pc:chgData name="NGUYEN VAN SANG 20194153" userId="0cbfdb8b-e50c-4c99-b168-428e2cbaa9a8" providerId="ADAL" clId="{FEB03C89-3AFA-4B7E-87B0-CD3F69C7B4AF}" dt="2022-01-09T13:18:30.328" v="593" actId="20577"/>
        <pc:sldMkLst>
          <pc:docMk/>
          <pc:sldMk cId="3463391687" sldId="272"/>
        </pc:sldMkLst>
        <pc:spChg chg="mod">
          <ac:chgData name="NGUYEN VAN SANG 20194153" userId="0cbfdb8b-e50c-4c99-b168-428e2cbaa9a8" providerId="ADAL" clId="{FEB03C89-3AFA-4B7E-87B0-CD3F69C7B4AF}" dt="2022-01-09T13:18:30.328" v="593" actId="20577"/>
          <ac:spMkLst>
            <pc:docMk/>
            <pc:sldMk cId="3463391687" sldId="272"/>
            <ac:spMk id="311" creationId="{00000000-0000-0000-0000-000000000000}"/>
          </ac:spMkLst>
        </pc:spChg>
      </pc:sldChg>
      <pc:sldChg chg="addSp delSp modSp mod ord setBg setClrOvrMap">
        <pc:chgData name="NGUYEN VAN SANG 20194153" userId="0cbfdb8b-e50c-4c99-b168-428e2cbaa9a8" providerId="ADAL" clId="{FEB03C89-3AFA-4B7E-87B0-CD3F69C7B4AF}" dt="2022-01-09T12:58:40.359" v="109" actId="1076"/>
        <pc:sldMkLst>
          <pc:docMk/>
          <pc:sldMk cId="251895662" sldId="281"/>
        </pc:sldMkLst>
        <pc:spChg chg="mod">
          <ac:chgData name="NGUYEN VAN SANG 20194153" userId="0cbfdb8b-e50c-4c99-b168-428e2cbaa9a8" providerId="ADAL" clId="{FEB03C89-3AFA-4B7E-87B0-CD3F69C7B4AF}" dt="2022-01-09T12:57:23.697" v="105" actId="26606"/>
          <ac:spMkLst>
            <pc:docMk/>
            <pc:sldMk cId="251895662" sldId="281"/>
            <ac:spMk id="3" creationId="{6D8ABFA5-DEF6-428A-BD2E-F8F45DA25DC5}"/>
          </ac:spMkLst>
        </pc:spChg>
        <pc:spChg chg="add mod">
          <ac:chgData name="NGUYEN VAN SANG 20194153" userId="0cbfdb8b-e50c-4c99-b168-428e2cbaa9a8" providerId="ADAL" clId="{FEB03C89-3AFA-4B7E-87B0-CD3F69C7B4AF}" dt="2022-01-09T12:58:40.359" v="109" actId="1076"/>
          <ac:spMkLst>
            <pc:docMk/>
            <pc:sldMk cId="251895662" sldId="281"/>
            <ac:spMk id="49" creationId="{442480BD-2A20-4123-9D7A-F704F309B350}"/>
          </ac:spMkLst>
        </pc:spChg>
        <pc:spChg chg="add del">
          <ac:chgData name="NGUYEN VAN SANG 20194153" userId="0cbfdb8b-e50c-4c99-b168-428e2cbaa9a8" providerId="ADAL" clId="{FEB03C89-3AFA-4B7E-87B0-CD3F69C7B4AF}" dt="2022-01-09T12:54:35.207" v="94" actId="26606"/>
          <ac:spMkLst>
            <pc:docMk/>
            <pc:sldMk cId="251895662" sldId="281"/>
            <ac:spMk id="126" creationId="{53CF6D67-C5A8-4ADD-9E8E-1E38CA1D3166}"/>
          </ac:spMkLst>
        </pc:spChg>
        <pc:spChg chg="add del">
          <ac:chgData name="NGUYEN VAN SANG 20194153" userId="0cbfdb8b-e50c-4c99-b168-428e2cbaa9a8" providerId="ADAL" clId="{FEB03C89-3AFA-4B7E-87B0-CD3F69C7B4AF}" dt="2022-01-09T12:54:35.207" v="94" actId="26606"/>
          <ac:spMkLst>
            <pc:docMk/>
            <pc:sldMk cId="251895662" sldId="281"/>
            <ac:spMk id="128" creationId="{86909FA0-B515-4681-B7A8-FA281D133B94}"/>
          </ac:spMkLst>
        </pc:spChg>
        <pc:spChg chg="add del">
          <ac:chgData name="NGUYEN VAN SANG 20194153" userId="0cbfdb8b-e50c-4c99-b168-428e2cbaa9a8" providerId="ADAL" clId="{FEB03C89-3AFA-4B7E-87B0-CD3F69C7B4AF}" dt="2022-01-09T12:54:35.207" v="94" actId="26606"/>
          <ac:spMkLst>
            <pc:docMk/>
            <pc:sldMk cId="251895662" sldId="281"/>
            <ac:spMk id="130" creationId="{21C9FE86-FCC3-4A31-AA1C-C882262B7FE7}"/>
          </ac:spMkLst>
        </pc:spChg>
        <pc:spChg chg="add del">
          <ac:chgData name="NGUYEN VAN SANG 20194153" userId="0cbfdb8b-e50c-4c99-b168-428e2cbaa9a8" providerId="ADAL" clId="{FEB03C89-3AFA-4B7E-87B0-CD3F69C7B4AF}" dt="2022-01-09T12:54:35.207" v="94" actId="26606"/>
          <ac:spMkLst>
            <pc:docMk/>
            <pc:sldMk cId="251895662" sldId="281"/>
            <ac:spMk id="132" creationId="{7D96243B-ECED-4B71-8E06-AE9A285EAD20}"/>
          </ac:spMkLst>
        </pc:spChg>
        <pc:spChg chg="add del">
          <ac:chgData name="NGUYEN VAN SANG 20194153" userId="0cbfdb8b-e50c-4c99-b168-428e2cbaa9a8" providerId="ADAL" clId="{FEB03C89-3AFA-4B7E-87B0-CD3F69C7B4AF}" dt="2022-01-09T12:56:35.912" v="101" actId="26606"/>
          <ac:spMkLst>
            <pc:docMk/>
            <pc:sldMk cId="251895662" sldId="281"/>
            <ac:spMk id="172" creationId="{9CC67894-1D18-43E0-B8E1-ECF37EB0D4B5}"/>
          </ac:spMkLst>
        </pc:spChg>
        <pc:spChg chg="add del">
          <ac:chgData name="NGUYEN VAN SANG 20194153" userId="0cbfdb8b-e50c-4c99-b168-428e2cbaa9a8" providerId="ADAL" clId="{FEB03C89-3AFA-4B7E-87B0-CD3F69C7B4AF}" dt="2022-01-09T12:56:35.912" v="101" actId="26606"/>
          <ac:spMkLst>
            <pc:docMk/>
            <pc:sldMk cId="251895662" sldId="281"/>
            <ac:spMk id="174" creationId="{A13E3398-4840-4DA1-B674-51AE569B24F9}"/>
          </ac:spMkLst>
        </pc:spChg>
        <pc:spChg chg="add del">
          <ac:chgData name="NGUYEN VAN SANG 20194153" userId="0cbfdb8b-e50c-4c99-b168-428e2cbaa9a8" providerId="ADAL" clId="{FEB03C89-3AFA-4B7E-87B0-CD3F69C7B4AF}" dt="2022-01-09T12:56:35.912" v="101" actId="26606"/>
          <ac:spMkLst>
            <pc:docMk/>
            <pc:sldMk cId="251895662" sldId="281"/>
            <ac:spMk id="176" creationId="{83306AB0-8BF5-43D5-B5E2-C53EA0783845}"/>
          </ac:spMkLst>
        </pc:spChg>
        <pc:spChg chg="add">
          <ac:chgData name="NGUYEN VAN SANG 20194153" userId="0cbfdb8b-e50c-4c99-b168-428e2cbaa9a8" providerId="ADAL" clId="{FEB03C89-3AFA-4B7E-87B0-CD3F69C7B4AF}" dt="2022-01-09T12:58:17.104" v="106" actId="26606"/>
          <ac:spMkLst>
            <pc:docMk/>
            <pc:sldMk cId="251895662" sldId="281"/>
            <ac:spMk id="181" creationId="{45D37F4E-DDB4-456B-97E0-9937730A039F}"/>
          </ac:spMkLst>
        </pc:spChg>
        <pc:spChg chg="add">
          <ac:chgData name="NGUYEN VAN SANG 20194153" userId="0cbfdb8b-e50c-4c99-b168-428e2cbaa9a8" providerId="ADAL" clId="{FEB03C89-3AFA-4B7E-87B0-CD3F69C7B4AF}" dt="2022-01-09T12:58:17.104" v="106" actId="26606"/>
          <ac:spMkLst>
            <pc:docMk/>
            <pc:sldMk cId="251895662" sldId="281"/>
            <ac:spMk id="183" creationId="{B2DD41CD-8F47-4F56-AD12-4E2FF7696987}"/>
          </ac:spMkLst>
        </pc:spChg>
        <pc:spChg chg="add del">
          <ac:chgData name="NGUYEN VAN SANG 20194153" userId="0cbfdb8b-e50c-4c99-b168-428e2cbaa9a8" providerId="ADAL" clId="{FEB03C89-3AFA-4B7E-87B0-CD3F69C7B4AF}" dt="2022-01-09T12:57:23.697" v="105" actId="26606"/>
          <ac:spMkLst>
            <pc:docMk/>
            <pc:sldMk cId="251895662" sldId="281"/>
            <ac:spMk id="236" creationId="{B50AB553-2A96-4A92-96F2-93548E096954}"/>
          </ac:spMkLst>
        </pc:spChg>
        <pc:spChg chg="ord">
          <ac:chgData name="NGUYEN VAN SANG 20194153" userId="0cbfdb8b-e50c-4c99-b168-428e2cbaa9a8" providerId="ADAL" clId="{FEB03C89-3AFA-4B7E-87B0-CD3F69C7B4AF}" dt="2022-01-09T12:53:15.793" v="83" actId="26606"/>
          <ac:spMkLst>
            <pc:docMk/>
            <pc:sldMk cId="251895662" sldId="281"/>
            <ac:spMk id="310" creationId="{00000000-0000-0000-0000-000000000000}"/>
          </ac:spMkLst>
        </pc:spChg>
        <pc:spChg chg="add del mod ord">
          <ac:chgData name="NGUYEN VAN SANG 20194153" userId="0cbfdb8b-e50c-4c99-b168-428e2cbaa9a8" providerId="ADAL" clId="{FEB03C89-3AFA-4B7E-87B0-CD3F69C7B4AF}" dt="2022-01-09T12:54:35.207" v="94" actId="26606"/>
          <ac:spMkLst>
            <pc:docMk/>
            <pc:sldMk cId="251895662" sldId="281"/>
            <ac:spMk id="311" creationId="{00000000-0000-0000-0000-000000000000}"/>
          </ac:spMkLst>
        </pc:spChg>
        <pc:spChg chg="add del">
          <ac:chgData name="NGUYEN VAN SANG 20194153" userId="0cbfdb8b-e50c-4c99-b168-428e2cbaa9a8" providerId="ADAL" clId="{FEB03C89-3AFA-4B7E-87B0-CD3F69C7B4AF}" dt="2022-01-09T12:54:35.207" v="94" actId="26606"/>
          <ac:spMkLst>
            <pc:docMk/>
            <pc:sldMk cId="251895662" sldId="281"/>
            <ac:spMk id="313" creationId="{DEE2AD96-B495-4E06-9291-B71706F728CB}"/>
          </ac:spMkLst>
        </pc:spChg>
        <pc:spChg chg="add del">
          <ac:chgData name="NGUYEN VAN SANG 20194153" userId="0cbfdb8b-e50c-4c99-b168-428e2cbaa9a8" providerId="ADAL" clId="{FEB03C89-3AFA-4B7E-87B0-CD3F69C7B4AF}" dt="2022-01-09T12:54:35.207" v="94" actId="26606"/>
          <ac:spMkLst>
            <pc:docMk/>
            <pc:sldMk cId="251895662" sldId="281"/>
            <ac:spMk id="321" creationId="{A09989E4-EFDC-4A90-A633-E0525FB4139E}"/>
          </ac:spMkLst>
        </pc:spChg>
        <pc:spChg chg="add del">
          <ac:chgData name="NGUYEN VAN SANG 20194153" userId="0cbfdb8b-e50c-4c99-b168-428e2cbaa9a8" providerId="ADAL" clId="{FEB03C89-3AFA-4B7E-87B0-CD3F69C7B4AF}" dt="2022-01-09T12:54:02.346" v="89" actId="26606"/>
          <ac:spMkLst>
            <pc:docMk/>
            <pc:sldMk cId="251895662" sldId="281"/>
            <ac:spMk id="326" creationId="{C9A36457-A5F4-4103-A443-02581C09185B}"/>
          </ac:spMkLst>
        </pc:spChg>
        <pc:spChg chg="add del">
          <ac:chgData name="NGUYEN VAN SANG 20194153" userId="0cbfdb8b-e50c-4c99-b168-428e2cbaa9a8" providerId="ADAL" clId="{FEB03C89-3AFA-4B7E-87B0-CD3F69C7B4AF}" dt="2022-01-09T12:54:01.605" v="87" actId="26606"/>
          <ac:spMkLst>
            <pc:docMk/>
            <pc:sldMk cId="251895662" sldId="281"/>
            <ac:spMk id="327" creationId="{BACC6370-2D7E-4714-9D71-7542949D7D5D}"/>
          </ac:spMkLst>
        </pc:spChg>
        <pc:spChg chg="add del">
          <ac:chgData name="NGUYEN VAN SANG 20194153" userId="0cbfdb8b-e50c-4c99-b168-428e2cbaa9a8" providerId="ADAL" clId="{FEB03C89-3AFA-4B7E-87B0-CD3F69C7B4AF}" dt="2022-01-09T12:54:02.346" v="89" actId="26606"/>
          <ac:spMkLst>
            <pc:docMk/>
            <pc:sldMk cId="251895662" sldId="281"/>
            <ac:spMk id="328" creationId="{DC5FB7E8-B636-40FA-BE8D-48145C0F5C57}"/>
          </ac:spMkLst>
        </pc:spChg>
        <pc:spChg chg="add del">
          <ac:chgData name="NGUYEN VAN SANG 20194153" userId="0cbfdb8b-e50c-4c99-b168-428e2cbaa9a8" providerId="ADAL" clId="{FEB03C89-3AFA-4B7E-87B0-CD3F69C7B4AF}" dt="2022-01-09T12:54:01.605" v="87" actId="26606"/>
          <ac:spMkLst>
            <pc:docMk/>
            <pc:sldMk cId="251895662" sldId="281"/>
            <ac:spMk id="329" creationId="{256B2C21-A230-48C0-8DF1-C46611373C44}"/>
          </ac:spMkLst>
        </pc:spChg>
        <pc:spChg chg="add del">
          <ac:chgData name="NGUYEN VAN SANG 20194153" userId="0cbfdb8b-e50c-4c99-b168-428e2cbaa9a8" providerId="ADAL" clId="{FEB03C89-3AFA-4B7E-87B0-CD3F69C7B4AF}" dt="2022-01-09T12:54:02.346" v="89" actId="26606"/>
          <ac:spMkLst>
            <pc:docMk/>
            <pc:sldMk cId="251895662" sldId="281"/>
            <ac:spMk id="330" creationId="{142DCE2C-2863-46FA-9BE7-24365A24D9BA}"/>
          </ac:spMkLst>
        </pc:spChg>
        <pc:spChg chg="add del">
          <ac:chgData name="NGUYEN VAN SANG 20194153" userId="0cbfdb8b-e50c-4c99-b168-428e2cbaa9a8" providerId="ADAL" clId="{FEB03C89-3AFA-4B7E-87B0-CD3F69C7B4AF}" dt="2022-01-09T12:54:01.605" v="87" actId="26606"/>
          <ac:spMkLst>
            <pc:docMk/>
            <pc:sldMk cId="251895662" sldId="281"/>
            <ac:spMk id="331" creationId="{3847E18C-932D-4C95-AABA-FEC7C9499AD7}"/>
          </ac:spMkLst>
        </pc:spChg>
        <pc:spChg chg="add del">
          <ac:chgData name="NGUYEN VAN SANG 20194153" userId="0cbfdb8b-e50c-4c99-b168-428e2cbaa9a8" providerId="ADAL" clId="{FEB03C89-3AFA-4B7E-87B0-CD3F69C7B4AF}" dt="2022-01-09T12:54:01.605" v="87" actId="26606"/>
          <ac:spMkLst>
            <pc:docMk/>
            <pc:sldMk cId="251895662" sldId="281"/>
            <ac:spMk id="333" creationId="{3150CB11-0C61-439E-910F-5787759E72A0}"/>
          </ac:spMkLst>
        </pc:spChg>
        <pc:spChg chg="add del">
          <ac:chgData name="NGUYEN VAN SANG 20194153" userId="0cbfdb8b-e50c-4c99-b168-428e2cbaa9a8" providerId="ADAL" clId="{FEB03C89-3AFA-4B7E-87B0-CD3F69C7B4AF}" dt="2022-01-09T12:54:01.605" v="87" actId="26606"/>
          <ac:spMkLst>
            <pc:docMk/>
            <pc:sldMk cId="251895662" sldId="281"/>
            <ac:spMk id="335" creationId="{43F8A58B-5155-44CE-A5FF-7647B47D0A7A}"/>
          </ac:spMkLst>
        </pc:spChg>
        <pc:spChg chg="add del">
          <ac:chgData name="NGUYEN VAN SANG 20194153" userId="0cbfdb8b-e50c-4c99-b168-428e2cbaa9a8" providerId="ADAL" clId="{FEB03C89-3AFA-4B7E-87B0-CD3F69C7B4AF}" dt="2022-01-09T12:54:01.605" v="87" actId="26606"/>
          <ac:spMkLst>
            <pc:docMk/>
            <pc:sldMk cId="251895662" sldId="281"/>
            <ac:spMk id="337" creationId="{443F2ACA-E6D6-4028-82DD-F03C262D5DE6}"/>
          </ac:spMkLst>
        </pc:spChg>
        <pc:spChg chg="add del">
          <ac:chgData name="NGUYEN VAN SANG 20194153" userId="0cbfdb8b-e50c-4c99-b168-428e2cbaa9a8" providerId="ADAL" clId="{FEB03C89-3AFA-4B7E-87B0-CD3F69C7B4AF}" dt="2022-01-09T12:54:02.346" v="89" actId="26606"/>
          <ac:spMkLst>
            <pc:docMk/>
            <pc:sldMk cId="251895662" sldId="281"/>
            <ac:spMk id="339" creationId="{00000000-0000-0000-0000-000000000000}"/>
          </ac:spMkLst>
        </pc:spChg>
        <pc:spChg chg="add del">
          <ac:chgData name="NGUYEN VAN SANG 20194153" userId="0cbfdb8b-e50c-4c99-b168-428e2cbaa9a8" providerId="ADAL" clId="{FEB03C89-3AFA-4B7E-87B0-CD3F69C7B4AF}" dt="2022-01-09T12:54:04.582" v="91" actId="26606"/>
          <ac:spMkLst>
            <pc:docMk/>
            <pc:sldMk cId="251895662" sldId="281"/>
            <ac:spMk id="341" creationId="{BACC6370-2D7E-4714-9D71-7542949D7D5D}"/>
          </ac:spMkLst>
        </pc:spChg>
        <pc:spChg chg="add del">
          <ac:chgData name="NGUYEN VAN SANG 20194153" userId="0cbfdb8b-e50c-4c99-b168-428e2cbaa9a8" providerId="ADAL" clId="{FEB03C89-3AFA-4B7E-87B0-CD3F69C7B4AF}" dt="2022-01-09T12:54:04.582" v="91" actId="26606"/>
          <ac:spMkLst>
            <pc:docMk/>
            <pc:sldMk cId="251895662" sldId="281"/>
            <ac:spMk id="342" creationId="{256B2C21-A230-48C0-8DF1-C46611373C44}"/>
          </ac:spMkLst>
        </pc:spChg>
        <pc:spChg chg="add del">
          <ac:chgData name="NGUYEN VAN SANG 20194153" userId="0cbfdb8b-e50c-4c99-b168-428e2cbaa9a8" providerId="ADAL" clId="{FEB03C89-3AFA-4B7E-87B0-CD3F69C7B4AF}" dt="2022-01-09T12:54:04.582" v="91" actId="26606"/>
          <ac:spMkLst>
            <pc:docMk/>
            <pc:sldMk cId="251895662" sldId="281"/>
            <ac:spMk id="343" creationId="{3847E18C-932D-4C95-AABA-FEC7C9499AD7}"/>
          </ac:spMkLst>
        </pc:spChg>
        <pc:spChg chg="add del">
          <ac:chgData name="NGUYEN VAN SANG 20194153" userId="0cbfdb8b-e50c-4c99-b168-428e2cbaa9a8" providerId="ADAL" clId="{FEB03C89-3AFA-4B7E-87B0-CD3F69C7B4AF}" dt="2022-01-09T12:54:04.582" v="91" actId="26606"/>
          <ac:spMkLst>
            <pc:docMk/>
            <pc:sldMk cId="251895662" sldId="281"/>
            <ac:spMk id="344" creationId="{3150CB11-0C61-439E-910F-5787759E72A0}"/>
          </ac:spMkLst>
        </pc:spChg>
        <pc:spChg chg="add del">
          <ac:chgData name="NGUYEN VAN SANG 20194153" userId="0cbfdb8b-e50c-4c99-b168-428e2cbaa9a8" providerId="ADAL" clId="{FEB03C89-3AFA-4B7E-87B0-CD3F69C7B4AF}" dt="2022-01-09T12:54:04.582" v="91" actId="26606"/>
          <ac:spMkLst>
            <pc:docMk/>
            <pc:sldMk cId="251895662" sldId="281"/>
            <ac:spMk id="345" creationId="{43F8A58B-5155-44CE-A5FF-7647B47D0A7A}"/>
          </ac:spMkLst>
        </pc:spChg>
        <pc:spChg chg="add del">
          <ac:chgData name="NGUYEN VAN SANG 20194153" userId="0cbfdb8b-e50c-4c99-b168-428e2cbaa9a8" providerId="ADAL" clId="{FEB03C89-3AFA-4B7E-87B0-CD3F69C7B4AF}" dt="2022-01-09T12:54:04.582" v="91" actId="26606"/>
          <ac:spMkLst>
            <pc:docMk/>
            <pc:sldMk cId="251895662" sldId="281"/>
            <ac:spMk id="346" creationId="{443F2ACA-E6D6-4028-82DD-F03C262D5DE6}"/>
          </ac:spMkLst>
        </pc:spChg>
        <pc:spChg chg="add del">
          <ac:chgData name="NGUYEN VAN SANG 20194153" userId="0cbfdb8b-e50c-4c99-b168-428e2cbaa9a8" providerId="ADAL" clId="{FEB03C89-3AFA-4B7E-87B0-CD3F69C7B4AF}" dt="2022-01-09T12:54:35.153" v="93" actId="26606"/>
          <ac:spMkLst>
            <pc:docMk/>
            <pc:sldMk cId="251895662" sldId="281"/>
            <ac:spMk id="349" creationId="{C5E6CFF1-2F42-4E10-9A97-F116F46F53FE}"/>
          </ac:spMkLst>
        </pc:spChg>
        <pc:spChg chg="add del">
          <ac:chgData name="NGUYEN VAN SANG 20194153" userId="0cbfdb8b-e50c-4c99-b168-428e2cbaa9a8" providerId="ADAL" clId="{FEB03C89-3AFA-4B7E-87B0-CD3F69C7B4AF}" dt="2022-01-09T12:55:16.585" v="98" actId="26606"/>
          <ac:spMkLst>
            <pc:docMk/>
            <pc:sldMk cId="251895662" sldId="281"/>
            <ac:spMk id="353" creationId="{BACC6370-2D7E-4714-9D71-7542949D7D5D}"/>
          </ac:spMkLst>
        </pc:spChg>
        <pc:spChg chg="add del">
          <ac:chgData name="NGUYEN VAN SANG 20194153" userId="0cbfdb8b-e50c-4c99-b168-428e2cbaa9a8" providerId="ADAL" clId="{FEB03C89-3AFA-4B7E-87B0-CD3F69C7B4AF}" dt="2022-01-09T12:55:16.585" v="98" actId="26606"/>
          <ac:spMkLst>
            <pc:docMk/>
            <pc:sldMk cId="251895662" sldId="281"/>
            <ac:spMk id="354" creationId="{256B2C21-A230-48C0-8DF1-C46611373C44}"/>
          </ac:spMkLst>
        </pc:spChg>
        <pc:spChg chg="add del">
          <ac:chgData name="NGUYEN VAN SANG 20194153" userId="0cbfdb8b-e50c-4c99-b168-428e2cbaa9a8" providerId="ADAL" clId="{FEB03C89-3AFA-4B7E-87B0-CD3F69C7B4AF}" dt="2022-01-09T12:55:16.585" v="98" actId="26606"/>
          <ac:spMkLst>
            <pc:docMk/>
            <pc:sldMk cId="251895662" sldId="281"/>
            <ac:spMk id="355" creationId="{3847E18C-932D-4C95-AABA-FEC7C9499AD7}"/>
          </ac:spMkLst>
        </pc:spChg>
        <pc:spChg chg="add del">
          <ac:chgData name="NGUYEN VAN SANG 20194153" userId="0cbfdb8b-e50c-4c99-b168-428e2cbaa9a8" providerId="ADAL" clId="{FEB03C89-3AFA-4B7E-87B0-CD3F69C7B4AF}" dt="2022-01-09T12:55:16.585" v="98" actId="26606"/>
          <ac:spMkLst>
            <pc:docMk/>
            <pc:sldMk cId="251895662" sldId="281"/>
            <ac:spMk id="356" creationId="{3150CB11-0C61-439E-910F-5787759E72A0}"/>
          </ac:spMkLst>
        </pc:spChg>
        <pc:spChg chg="add del">
          <ac:chgData name="NGUYEN VAN SANG 20194153" userId="0cbfdb8b-e50c-4c99-b168-428e2cbaa9a8" providerId="ADAL" clId="{FEB03C89-3AFA-4B7E-87B0-CD3F69C7B4AF}" dt="2022-01-09T12:55:16.585" v="98" actId="26606"/>
          <ac:spMkLst>
            <pc:docMk/>
            <pc:sldMk cId="251895662" sldId="281"/>
            <ac:spMk id="357" creationId="{43F8A58B-5155-44CE-A5FF-7647B47D0A7A}"/>
          </ac:spMkLst>
        </pc:spChg>
        <pc:spChg chg="add del">
          <ac:chgData name="NGUYEN VAN SANG 20194153" userId="0cbfdb8b-e50c-4c99-b168-428e2cbaa9a8" providerId="ADAL" clId="{FEB03C89-3AFA-4B7E-87B0-CD3F69C7B4AF}" dt="2022-01-09T12:55:16.585" v="98" actId="26606"/>
          <ac:spMkLst>
            <pc:docMk/>
            <pc:sldMk cId="251895662" sldId="281"/>
            <ac:spMk id="358" creationId="{443F2ACA-E6D6-4028-82DD-F03C262D5DE6}"/>
          </ac:spMkLst>
        </pc:spChg>
        <pc:spChg chg="add del">
          <ac:chgData name="NGUYEN VAN SANG 20194153" userId="0cbfdb8b-e50c-4c99-b168-428e2cbaa9a8" providerId="ADAL" clId="{FEB03C89-3AFA-4B7E-87B0-CD3F69C7B4AF}" dt="2022-01-09T12:58:17.104" v="106" actId="26606"/>
          <ac:spMkLst>
            <pc:docMk/>
            <pc:sldMk cId="251895662" sldId="281"/>
            <ac:spMk id="364" creationId="{25E8815A-9407-4234-B08F-A1E49DCD7F37}"/>
          </ac:spMkLst>
        </pc:spChg>
        <pc:spChg chg="add del">
          <ac:chgData name="NGUYEN VAN SANG 20194153" userId="0cbfdb8b-e50c-4c99-b168-428e2cbaa9a8" providerId="ADAL" clId="{FEB03C89-3AFA-4B7E-87B0-CD3F69C7B4AF}" dt="2022-01-09T12:58:17.104" v="106" actId="26606"/>
          <ac:spMkLst>
            <pc:docMk/>
            <pc:sldMk cId="251895662" sldId="281"/>
            <ac:spMk id="366" creationId="{AD72D4D1-076F-49D3-9889-EFC4F6D7CA66}"/>
          </ac:spMkLst>
        </pc:spChg>
        <pc:spChg chg="add del">
          <ac:chgData name="NGUYEN VAN SANG 20194153" userId="0cbfdb8b-e50c-4c99-b168-428e2cbaa9a8" providerId="ADAL" clId="{FEB03C89-3AFA-4B7E-87B0-CD3F69C7B4AF}" dt="2022-01-09T12:58:17.104" v="106" actId="26606"/>
          <ac:spMkLst>
            <pc:docMk/>
            <pc:sldMk cId="251895662" sldId="281"/>
            <ac:spMk id="368" creationId="{C9C56819-FD02-4626-ABF5-85C7463C990D}"/>
          </ac:spMkLst>
        </pc:spChg>
        <pc:graphicFrameChg chg="add del">
          <ac:chgData name="NGUYEN VAN SANG 20194153" userId="0cbfdb8b-e50c-4c99-b168-428e2cbaa9a8" providerId="ADAL" clId="{FEB03C89-3AFA-4B7E-87B0-CD3F69C7B4AF}" dt="2022-01-09T12:54:01.605" v="87" actId="26606"/>
          <ac:graphicFrameMkLst>
            <pc:docMk/>
            <pc:sldMk cId="251895662" sldId="281"/>
            <ac:graphicFrameMk id="323" creationId="{071E7FE8-1535-462A-A67D-CFE01FD79C6B}"/>
          </ac:graphicFrameMkLst>
        </pc:graphicFrameChg>
        <pc:graphicFrameChg chg="add del">
          <ac:chgData name="NGUYEN VAN SANG 20194153" userId="0cbfdb8b-e50c-4c99-b168-428e2cbaa9a8" providerId="ADAL" clId="{FEB03C89-3AFA-4B7E-87B0-CD3F69C7B4AF}" dt="2022-01-09T12:54:04.582" v="91" actId="26606"/>
          <ac:graphicFrameMkLst>
            <pc:docMk/>
            <pc:sldMk cId="251895662" sldId="281"/>
            <ac:graphicFrameMk id="347" creationId="{07CD5F7E-6B53-47CB-91E5-A1794BA165F5}"/>
          </ac:graphicFrameMkLst>
        </pc:graphicFrameChg>
        <pc:graphicFrameChg chg="add del">
          <ac:chgData name="NGUYEN VAN SANG 20194153" userId="0cbfdb8b-e50c-4c99-b168-428e2cbaa9a8" providerId="ADAL" clId="{FEB03C89-3AFA-4B7E-87B0-CD3F69C7B4AF}" dt="2022-01-09T12:54:35.153" v="93" actId="26606"/>
          <ac:graphicFrameMkLst>
            <pc:docMk/>
            <pc:sldMk cId="251895662" sldId="281"/>
            <ac:graphicFrameMk id="351" creationId="{23456081-5CBD-44D6-96FD-8E5966EACD03}"/>
          </ac:graphicFrameMkLst>
        </pc:graphicFrameChg>
        <pc:graphicFrameChg chg="add mod modGraphic">
          <ac:chgData name="NGUYEN VAN SANG 20194153" userId="0cbfdb8b-e50c-4c99-b168-428e2cbaa9a8" providerId="ADAL" clId="{FEB03C89-3AFA-4B7E-87B0-CD3F69C7B4AF}" dt="2022-01-09T12:58:17.104" v="106" actId="26606"/>
          <ac:graphicFrameMkLst>
            <pc:docMk/>
            <pc:sldMk cId="251895662" sldId="281"/>
            <ac:graphicFrameMk id="359" creationId="{071E7FE8-1535-462A-A67D-CFE01FD79C6B}"/>
          </ac:graphicFrameMkLst>
        </pc:graphicFrameChg>
        <pc:picChg chg="add del">
          <ac:chgData name="NGUYEN VAN SANG 20194153" userId="0cbfdb8b-e50c-4c99-b168-428e2cbaa9a8" providerId="ADAL" clId="{FEB03C89-3AFA-4B7E-87B0-CD3F69C7B4AF}" dt="2022-01-09T12:54:35.153" v="93" actId="26606"/>
          <ac:picMkLst>
            <pc:docMk/>
            <pc:sldMk cId="251895662" sldId="281"/>
            <ac:picMk id="324" creationId="{3D775599-BB25-4594-86E2-2962C34B658D}"/>
          </ac:picMkLst>
        </pc:picChg>
        <pc:cxnChg chg="add del">
          <ac:chgData name="NGUYEN VAN SANG 20194153" userId="0cbfdb8b-e50c-4c99-b168-428e2cbaa9a8" providerId="ADAL" clId="{FEB03C89-3AFA-4B7E-87B0-CD3F69C7B4AF}" dt="2022-01-09T12:54:35.153" v="93" actId="26606"/>
          <ac:cxnSpMkLst>
            <pc:docMk/>
            <pc:sldMk cId="251895662" sldId="281"/>
            <ac:cxnSpMk id="350" creationId="{67182200-4859-4C8D-BCBB-55B245C28BA3}"/>
          </ac:cxnSpMkLst>
        </pc:cxnChg>
      </pc:sldChg>
      <pc:sldChg chg="modSp mod">
        <pc:chgData name="NGUYEN VAN SANG 20194153" userId="0cbfdb8b-e50c-4c99-b168-428e2cbaa9a8" providerId="ADAL" clId="{FEB03C89-3AFA-4B7E-87B0-CD3F69C7B4AF}" dt="2022-01-09T13:16:08.532" v="470" actId="20577"/>
        <pc:sldMkLst>
          <pc:docMk/>
          <pc:sldMk cId="2533149919" sldId="282"/>
        </pc:sldMkLst>
        <pc:spChg chg="mod">
          <ac:chgData name="NGUYEN VAN SANG 20194153" userId="0cbfdb8b-e50c-4c99-b168-428e2cbaa9a8" providerId="ADAL" clId="{FEB03C89-3AFA-4B7E-87B0-CD3F69C7B4AF}" dt="2022-01-09T13:16:08.532" v="470" actId="20577"/>
          <ac:spMkLst>
            <pc:docMk/>
            <pc:sldMk cId="2533149919" sldId="282"/>
            <ac:spMk id="311" creationId="{00000000-0000-0000-0000-000000000000}"/>
          </ac:spMkLst>
        </pc:spChg>
      </pc:sldChg>
      <pc:sldChg chg="addSp delSp modSp mod setBg">
        <pc:chgData name="NGUYEN VAN SANG 20194153" userId="0cbfdb8b-e50c-4c99-b168-428e2cbaa9a8" providerId="ADAL" clId="{FEB03C89-3AFA-4B7E-87B0-CD3F69C7B4AF}" dt="2022-01-09T13:09:28.559" v="310" actId="20577"/>
        <pc:sldMkLst>
          <pc:docMk/>
          <pc:sldMk cId="289193648" sldId="283"/>
        </pc:sldMkLst>
        <pc:spChg chg="mod">
          <ac:chgData name="NGUYEN VAN SANG 20194153" userId="0cbfdb8b-e50c-4c99-b168-428e2cbaa9a8" providerId="ADAL" clId="{FEB03C89-3AFA-4B7E-87B0-CD3F69C7B4AF}" dt="2022-01-09T12:55:46.567" v="99" actId="26606"/>
          <ac:spMkLst>
            <pc:docMk/>
            <pc:sldMk cId="289193648" sldId="283"/>
            <ac:spMk id="3" creationId="{6D8ABFA5-DEF6-428A-BD2E-F8F45DA25DC5}"/>
          </ac:spMkLst>
        </pc:spChg>
        <pc:spChg chg="add del">
          <ac:chgData name="NGUYEN VAN SANG 20194153" userId="0cbfdb8b-e50c-4c99-b168-428e2cbaa9a8" providerId="ADAL" clId="{FEB03C89-3AFA-4B7E-87B0-CD3F69C7B4AF}" dt="2022-01-09T12:51:57.281" v="59" actId="26606"/>
          <ac:spMkLst>
            <pc:docMk/>
            <pc:sldMk cId="289193648" sldId="283"/>
            <ac:spMk id="124" creationId="{5E52985E-2553-471E-82AA-5ED7A329890A}"/>
          </ac:spMkLst>
        </pc:spChg>
        <pc:spChg chg="add del">
          <ac:chgData name="NGUYEN VAN SANG 20194153" userId="0cbfdb8b-e50c-4c99-b168-428e2cbaa9a8" providerId="ADAL" clId="{FEB03C89-3AFA-4B7E-87B0-CD3F69C7B4AF}" dt="2022-01-09T12:52:03.791" v="61" actId="26606"/>
          <ac:spMkLst>
            <pc:docMk/>
            <pc:sldMk cId="289193648" sldId="283"/>
            <ac:spMk id="128" creationId="{61F6E425-22AB-4DA2-8FAC-58ADB58EF6C3}"/>
          </ac:spMkLst>
        </pc:spChg>
        <pc:spChg chg="add">
          <ac:chgData name="NGUYEN VAN SANG 20194153" userId="0cbfdb8b-e50c-4c99-b168-428e2cbaa9a8" providerId="ADAL" clId="{FEB03C89-3AFA-4B7E-87B0-CD3F69C7B4AF}" dt="2022-01-09T12:55:46.567" v="99" actId="26606"/>
          <ac:spMkLst>
            <pc:docMk/>
            <pc:sldMk cId="289193648" sldId="283"/>
            <ac:spMk id="130" creationId="{5E791F2F-79DB-4CC0-9FA1-001E3E91E8B7}"/>
          </ac:spMkLst>
        </pc:spChg>
        <pc:spChg chg="ord">
          <ac:chgData name="NGUYEN VAN SANG 20194153" userId="0cbfdb8b-e50c-4c99-b168-428e2cbaa9a8" providerId="ADAL" clId="{FEB03C89-3AFA-4B7E-87B0-CD3F69C7B4AF}" dt="2022-01-09T12:55:46.567" v="99" actId="26606"/>
          <ac:spMkLst>
            <pc:docMk/>
            <pc:sldMk cId="289193648" sldId="283"/>
            <ac:spMk id="310" creationId="{00000000-0000-0000-0000-000000000000}"/>
          </ac:spMkLst>
        </pc:spChg>
        <pc:spChg chg="mod ord">
          <ac:chgData name="NGUYEN VAN SANG 20194153" userId="0cbfdb8b-e50c-4c99-b168-428e2cbaa9a8" providerId="ADAL" clId="{FEB03C89-3AFA-4B7E-87B0-CD3F69C7B4AF}" dt="2022-01-09T13:09:28.559" v="310" actId="20577"/>
          <ac:spMkLst>
            <pc:docMk/>
            <pc:sldMk cId="289193648" sldId="283"/>
            <ac:spMk id="311" creationId="{00000000-0000-0000-0000-000000000000}"/>
          </ac:spMkLst>
        </pc:spChg>
        <pc:spChg chg="add del">
          <ac:chgData name="NGUYEN VAN SANG 20194153" userId="0cbfdb8b-e50c-4c99-b168-428e2cbaa9a8" providerId="ADAL" clId="{FEB03C89-3AFA-4B7E-87B0-CD3F69C7B4AF}" dt="2022-01-09T12:52:03.791" v="61" actId="26606"/>
          <ac:spMkLst>
            <pc:docMk/>
            <pc:sldMk cId="289193648" sldId="283"/>
            <ac:spMk id="313" creationId="{5AAE9118-0436-4488-AC4A-C14DF6A7B6B1}"/>
          </ac:spMkLst>
        </pc:spChg>
        <pc:spChg chg="add del">
          <ac:chgData name="NGUYEN VAN SANG 20194153" userId="0cbfdb8b-e50c-4c99-b168-428e2cbaa9a8" providerId="ADAL" clId="{FEB03C89-3AFA-4B7E-87B0-CD3F69C7B4AF}" dt="2022-01-09T12:52:03.791" v="61" actId="26606"/>
          <ac:spMkLst>
            <pc:docMk/>
            <pc:sldMk cId="289193648" sldId="283"/>
            <ac:spMk id="314" creationId="{1B10F861-B8F1-49C7-BD58-EAB20CEE7F93}"/>
          </ac:spMkLst>
        </pc:spChg>
        <pc:spChg chg="add">
          <ac:chgData name="NGUYEN VAN SANG 20194153" userId="0cbfdb8b-e50c-4c99-b168-428e2cbaa9a8" providerId="ADAL" clId="{FEB03C89-3AFA-4B7E-87B0-CD3F69C7B4AF}" dt="2022-01-09T12:55:46.567" v="99" actId="26606"/>
          <ac:spMkLst>
            <pc:docMk/>
            <pc:sldMk cId="289193648" sldId="283"/>
            <ac:spMk id="315" creationId="{385E1BDC-A9B0-4A87-82E3-F3187F69A802}"/>
          </ac:spMkLst>
        </pc:spChg>
        <pc:spChg chg="add">
          <ac:chgData name="NGUYEN VAN SANG 20194153" userId="0cbfdb8b-e50c-4c99-b168-428e2cbaa9a8" providerId="ADAL" clId="{FEB03C89-3AFA-4B7E-87B0-CD3F69C7B4AF}" dt="2022-01-09T12:55:46.567" v="99" actId="26606"/>
          <ac:spMkLst>
            <pc:docMk/>
            <pc:sldMk cId="289193648" sldId="283"/>
            <ac:spMk id="316" creationId="{0990C621-3B8B-4820-8328-D47EF7CE823C}"/>
          </ac:spMkLst>
        </pc:spChg>
        <pc:spChg chg="add">
          <ac:chgData name="NGUYEN VAN SANG 20194153" userId="0cbfdb8b-e50c-4c99-b168-428e2cbaa9a8" providerId="ADAL" clId="{FEB03C89-3AFA-4B7E-87B0-CD3F69C7B4AF}" dt="2022-01-09T12:55:46.567" v="99" actId="26606"/>
          <ac:spMkLst>
            <pc:docMk/>
            <pc:sldMk cId="289193648" sldId="283"/>
            <ac:spMk id="317" creationId="{C1A2385B-1D2A-4E17-84FA-6CB7F0AAE473}"/>
          </ac:spMkLst>
        </pc:spChg>
        <pc:picChg chg="mod">
          <ac:chgData name="NGUYEN VAN SANG 20194153" userId="0cbfdb8b-e50c-4c99-b168-428e2cbaa9a8" providerId="ADAL" clId="{FEB03C89-3AFA-4B7E-87B0-CD3F69C7B4AF}" dt="2022-01-09T12:55:46.567" v="99" actId="26606"/>
          <ac:picMkLst>
            <pc:docMk/>
            <pc:sldMk cId="289193648" sldId="283"/>
            <ac:picMk id="4" creationId="{CE9F42BC-5602-48F8-946D-D26F76411D4A}"/>
          </ac:picMkLst>
        </pc:picChg>
        <pc:picChg chg="mod ord">
          <ac:chgData name="NGUYEN VAN SANG 20194153" userId="0cbfdb8b-e50c-4c99-b168-428e2cbaa9a8" providerId="ADAL" clId="{FEB03C89-3AFA-4B7E-87B0-CD3F69C7B4AF}" dt="2022-01-09T12:55:46.567" v="99" actId="26606"/>
          <ac:picMkLst>
            <pc:docMk/>
            <pc:sldMk cId="289193648" sldId="283"/>
            <ac:picMk id="5" creationId="{A0A3FFA4-BC0C-4149-9A00-E774DEDF8BBF}"/>
          </ac:picMkLst>
        </pc:picChg>
        <pc:cxnChg chg="add del">
          <ac:chgData name="NGUYEN VAN SANG 20194153" userId="0cbfdb8b-e50c-4c99-b168-428e2cbaa9a8" providerId="ADAL" clId="{FEB03C89-3AFA-4B7E-87B0-CD3F69C7B4AF}" dt="2022-01-09T12:51:57.281" v="59" actId="26606"/>
          <ac:cxnSpMkLst>
            <pc:docMk/>
            <pc:sldMk cId="289193648" sldId="283"/>
            <ac:cxnSpMk id="126" creationId="{DAE3ABC6-4042-4293-A7DF-F01181363B7E}"/>
          </ac:cxnSpMkLst>
        </pc:cxnChg>
      </pc:sldChg>
      <pc:sldChg chg="modSp add mod ord">
        <pc:chgData name="NGUYEN VAN SANG 20194153" userId="0cbfdb8b-e50c-4c99-b168-428e2cbaa9a8" providerId="ADAL" clId="{FEB03C89-3AFA-4B7E-87B0-CD3F69C7B4AF}" dt="2022-01-09T13:17:13.936" v="481" actId="20577"/>
        <pc:sldMkLst>
          <pc:docMk/>
          <pc:sldMk cId="3125361824" sldId="284"/>
        </pc:sldMkLst>
        <pc:spChg chg="mod">
          <ac:chgData name="NGUYEN VAN SANG 20194153" userId="0cbfdb8b-e50c-4c99-b168-428e2cbaa9a8" providerId="ADAL" clId="{FEB03C89-3AFA-4B7E-87B0-CD3F69C7B4AF}" dt="2022-01-09T13:17:13.936" v="481" actId="20577"/>
          <ac:spMkLst>
            <pc:docMk/>
            <pc:sldMk cId="3125361824" sldId="284"/>
            <ac:spMk id="311" creationId="{00000000-0000-0000-0000-000000000000}"/>
          </ac:spMkLst>
        </pc:spChg>
      </pc:sldChg>
      <pc:sldChg chg="addSp delSp modSp add mod ord">
        <pc:chgData name="NGUYEN VAN SANG 20194153" userId="0cbfdb8b-e50c-4c99-b168-428e2cbaa9a8" providerId="ADAL" clId="{FEB03C89-3AFA-4B7E-87B0-CD3F69C7B4AF}" dt="2022-01-09T13:13:10.393" v="430" actId="1076"/>
        <pc:sldMkLst>
          <pc:docMk/>
          <pc:sldMk cId="1555523002" sldId="285"/>
        </pc:sldMkLst>
        <pc:spChg chg="add del">
          <ac:chgData name="NGUYEN VAN SANG 20194153" userId="0cbfdb8b-e50c-4c99-b168-428e2cbaa9a8" providerId="ADAL" clId="{FEB03C89-3AFA-4B7E-87B0-CD3F69C7B4AF}" dt="2022-01-09T13:00:58.634" v="149"/>
          <ac:spMkLst>
            <pc:docMk/>
            <pc:sldMk cId="1555523002" sldId="285"/>
            <ac:spMk id="7" creationId="{1DCE0906-7C62-4B79-9486-D45E5C91C88D}"/>
          </ac:spMkLst>
        </pc:spChg>
        <pc:spChg chg="add del">
          <ac:chgData name="NGUYEN VAN SANG 20194153" userId="0cbfdb8b-e50c-4c99-b168-428e2cbaa9a8" providerId="ADAL" clId="{FEB03C89-3AFA-4B7E-87B0-CD3F69C7B4AF}" dt="2022-01-09T13:00:58.634" v="149"/>
          <ac:spMkLst>
            <pc:docMk/>
            <pc:sldMk cId="1555523002" sldId="285"/>
            <ac:spMk id="8" creationId="{47C5606D-347D-463B-888B-8AE8924C9A77}"/>
          </ac:spMkLst>
        </pc:spChg>
        <pc:spChg chg="add del">
          <ac:chgData name="NGUYEN VAN SANG 20194153" userId="0cbfdb8b-e50c-4c99-b168-428e2cbaa9a8" providerId="ADAL" clId="{FEB03C89-3AFA-4B7E-87B0-CD3F69C7B4AF}" dt="2022-01-09T13:00:58.634" v="149"/>
          <ac:spMkLst>
            <pc:docMk/>
            <pc:sldMk cId="1555523002" sldId="285"/>
            <ac:spMk id="9" creationId="{6DAF50B6-A37C-4671-A560-E2C0EBE26FE4}"/>
          </ac:spMkLst>
        </pc:spChg>
        <pc:spChg chg="mod">
          <ac:chgData name="NGUYEN VAN SANG 20194153" userId="0cbfdb8b-e50c-4c99-b168-428e2cbaa9a8" providerId="ADAL" clId="{FEB03C89-3AFA-4B7E-87B0-CD3F69C7B4AF}" dt="2022-01-09T13:08:33.944" v="247" actId="20577"/>
          <ac:spMkLst>
            <pc:docMk/>
            <pc:sldMk cId="1555523002" sldId="285"/>
            <ac:spMk id="311" creationId="{00000000-0000-0000-0000-000000000000}"/>
          </ac:spMkLst>
        </pc:spChg>
        <pc:graphicFrameChg chg="add del">
          <ac:chgData name="NGUYEN VAN SANG 20194153" userId="0cbfdb8b-e50c-4c99-b168-428e2cbaa9a8" providerId="ADAL" clId="{FEB03C89-3AFA-4B7E-87B0-CD3F69C7B4AF}" dt="2022-01-09T13:00:58.634" v="149"/>
          <ac:graphicFrameMkLst>
            <pc:docMk/>
            <pc:sldMk cId="1555523002" sldId="285"/>
            <ac:graphicFrameMk id="5" creationId="{88CB42C7-DFF1-4E8F-A2A3-8C66A6C17601}"/>
          </ac:graphicFrameMkLst>
        </pc:graphicFrameChg>
        <pc:graphicFrameChg chg="add del">
          <ac:chgData name="NGUYEN VAN SANG 20194153" userId="0cbfdb8b-e50c-4c99-b168-428e2cbaa9a8" providerId="ADAL" clId="{FEB03C89-3AFA-4B7E-87B0-CD3F69C7B4AF}" dt="2022-01-09T13:00:58.634" v="149"/>
          <ac:graphicFrameMkLst>
            <pc:docMk/>
            <pc:sldMk cId="1555523002" sldId="285"/>
            <ac:graphicFrameMk id="6" creationId="{54892654-DEBC-4A54-9E82-41095FCB7532}"/>
          </ac:graphicFrameMkLst>
        </pc:graphicFrameChg>
        <pc:picChg chg="add del mod">
          <ac:chgData name="NGUYEN VAN SANG 20194153" userId="0cbfdb8b-e50c-4c99-b168-428e2cbaa9a8" providerId="ADAL" clId="{FEB03C89-3AFA-4B7E-87B0-CD3F69C7B4AF}" dt="2022-01-09T13:01:13.143" v="152" actId="478"/>
          <ac:picMkLst>
            <pc:docMk/>
            <pc:sldMk cId="1555523002" sldId="285"/>
            <ac:picMk id="4" creationId="{FFF1F2A6-B8D0-42D8-9129-00EFFCCEFB04}"/>
          </ac:picMkLst>
        </pc:picChg>
        <pc:picChg chg="add mod">
          <ac:chgData name="NGUYEN VAN SANG 20194153" userId="0cbfdb8b-e50c-4c99-b168-428e2cbaa9a8" providerId="ADAL" clId="{FEB03C89-3AFA-4B7E-87B0-CD3F69C7B4AF}" dt="2022-01-09T13:13:10.393" v="430" actId="1076"/>
          <ac:picMkLst>
            <pc:docMk/>
            <pc:sldMk cId="1555523002" sldId="285"/>
            <ac:picMk id="11" creationId="{F81A30F1-6C4B-47F6-A17F-31E5EB77C7F7}"/>
          </ac:picMkLst>
        </pc:picChg>
        <pc:picChg chg="add mod">
          <ac:chgData name="NGUYEN VAN SANG 20194153" userId="0cbfdb8b-e50c-4c99-b168-428e2cbaa9a8" providerId="ADAL" clId="{FEB03C89-3AFA-4B7E-87B0-CD3F69C7B4AF}" dt="2022-01-09T13:07:13.230" v="230" actId="1076"/>
          <ac:picMkLst>
            <pc:docMk/>
            <pc:sldMk cId="1555523002" sldId="285"/>
            <ac:picMk id="13" creationId="{D5A9B369-A272-4384-A378-42909D451FE3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4" Type="http://schemas.openxmlformats.org/officeDocument/2006/relationships/image" Target="../media/image3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0E4F03-1650-4864-8600-94550E928EC2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444B3CF-5179-4DC2-B0AA-979BCB86669E}">
      <dgm:prSet/>
      <dgm:spPr/>
      <dgm:t>
        <a:bodyPr/>
        <a:lstStyle/>
        <a:p>
          <a:r>
            <a:rPr lang="en-US"/>
            <a:t>Đặt vấn đề</a:t>
          </a:r>
        </a:p>
      </dgm:t>
    </dgm:pt>
    <dgm:pt modelId="{2C4327FF-0DDB-4232-9586-78DE0B54FDBF}" type="parTrans" cxnId="{2A3F8412-E6B0-4E51-84D3-33B3E0E02FB2}">
      <dgm:prSet/>
      <dgm:spPr/>
      <dgm:t>
        <a:bodyPr/>
        <a:lstStyle/>
        <a:p>
          <a:endParaRPr lang="en-US"/>
        </a:p>
      </dgm:t>
    </dgm:pt>
    <dgm:pt modelId="{61D0ED1A-E2DE-423E-9647-60271660F313}" type="sibTrans" cxnId="{2A3F8412-E6B0-4E51-84D3-33B3E0E02FB2}">
      <dgm:prSet/>
      <dgm:spPr/>
      <dgm:t>
        <a:bodyPr/>
        <a:lstStyle/>
        <a:p>
          <a:endParaRPr lang="en-US"/>
        </a:p>
      </dgm:t>
    </dgm:pt>
    <dgm:pt modelId="{6097645C-69C0-456D-90A8-15955A88FCD7}">
      <dgm:prSet/>
      <dgm:spPr/>
      <dgm:t>
        <a:bodyPr/>
        <a:lstStyle/>
        <a:p>
          <a:r>
            <a:rPr lang="en-US"/>
            <a:t>Thu nhập dữ liệu</a:t>
          </a:r>
        </a:p>
      </dgm:t>
    </dgm:pt>
    <dgm:pt modelId="{9D5688AA-FAF2-4241-B842-1219CC68CBA8}" type="parTrans" cxnId="{A4C21FDD-CF2C-433A-ACEE-A7F964634AD3}">
      <dgm:prSet/>
      <dgm:spPr/>
      <dgm:t>
        <a:bodyPr/>
        <a:lstStyle/>
        <a:p>
          <a:endParaRPr lang="en-US"/>
        </a:p>
      </dgm:t>
    </dgm:pt>
    <dgm:pt modelId="{7D958DB3-FD13-4FA5-A990-8445F7ED100C}" type="sibTrans" cxnId="{A4C21FDD-CF2C-433A-ACEE-A7F964634AD3}">
      <dgm:prSet/>
      <dgm:spPr/>
      <dgm:t>
        <a:bodyPr/>
        <a:lstStyle/>
        <a:p>
          <a:endParaRPr lang="en-US"/>
        </a:p>
      </dgm:t>
    </dgm:pt>
    <dgm:pt modelId="{268AE715-AC05-4591-83C5-0D941426A894}">
      <dgm:prSet/>
      <dgm:spPr/>
      <dgm:t>
        <a:bodyPr/>
        <a:lstStyle/>
        <a:p>
          <a:r>
            <a:rPr lang="en-US"/>
            <a:t>Xử lý và khám phá dữ liệu</a:t>
          </a:r>
        </a:p>
      </dgm:t>
    </dgm:pt>
    <dgm:pt modelId="{42D5CA54-6B42-470C-A1A1-DA46E4E9919F}" type="parTrans" cxnId="{B20A43F8-7ABA-4D9F-8A84-8103D5B06000}">
      <dgm:prSet/>
      <dgm:spPr/>
      <dgm:t>
        <a:bodyPr/>
        <a:lstStyle/>
        <a:p>
          <a:endParaRPr lang="en-US"/>
        </a:p>
      </dgm:t>
    </dgm:pt>
    <dgm:pt modelId="{E27CD53E-5E2F-4205-90A3-0840F99E3255}" type="sibTrans" cxnId="{B20A43F8-7ABA-4D9F-8A84-8103D5B06000}">
      <dgm:prSet/>
      <dgm:spPr/>
      <dgm:t>
        <a:bodyPr/>
        <a:lstStyle/>
        <a:p>
          <a:endParaRPr lang="en-US"/>
        </a:p>
      </dgm:t>
    </dgm:pt>
    <dgm:pt modelId="{32E37DD6-C80D-418D-A37A-B8547E0C17B4}">
      <dgm:prSet/>
      <dgm:spPr/>
      <dgm:t>
        <a:bodyPr/>
        <a:lstStyle/>
        <a:p>
          <a:r>
            <a:rPr lang="en-US"/>
            <a:t>Các thuật toán học máy để dự đoán giá nhà</a:t>
          </a:r>
        </a:p>
      </dgm:t>
    </dgm:pt>
    <dgm:pt modelId="{B0403E03-0679-49BF-9DF3-15E9D644EADC}" type="parTrans" cxnId="{ACC4EB31-EFED-43D7-9CC8-0AE95732F8C4}">
      <dgm:prSet/>
      <dgm:spPr/>
      <dgm:t>
        <a:bodyPr/>
        <a:lstStyle/>
        <a:p>
          <a:endParaRPr lang="en-US"/>
        </a:p>
      </dgm:t>
    </dgm:pt>
    <dgm:pt modelId="{BFEC76B1-EEA6-4D15-BEF3-F5A513FA75D9}" type="sibTrans" cxnId="{ACC4EB31-EFED-43D7-9CC8-0AE95732F8C4}">
      <dgm:prSet/>
      <dgm:spPr/>
      <dgm:t>
        <a:bodyPr/>
        <a:lstStyle/>
        <a:p>
          <a:endParaRPr lang="en-US"/>
        </a:p>
      </dgm:t>
    </dgm:pt>
    <dgm:pt modelId="{B980A894-5472-458A-9D3B-C349292506C7}">
      <dgm:prSet/>
      <dgm:spPr/>
      <dgm:t>
        <a:bodyPr/>
        <a:lstStyle/>
        <a:p>
          <a:r>
            <a:rPr lang="en-US"/>
            <a:t>Thực nghiệm và đánh giá</a:t>
          </a:r>
        </a:p>
      </dgm:t>
    </dgm:pt>
    <dgm:pt modelId="{2C972E39-687D-43AA-BF28-368079A5868A}" type="parTrans" cxnId="{0A92AB5E-A783-42D2-96C7-0D7A9D1D7F01}">
      <dgm:prSet/>
      <dgm:spPr/>
      <dgm:t>
        <a:bodyPr/>
        <a:lstStyle/>
        <a:p>
          <a:endParaRPr lang="en-US"/>
        </a:p>
      </dgm:t>
    </dgm:pt>
    <dgm:pt modelId="{3DD7F7A7-3224-440E-B6FA-8360FEA18B55}" type="sibTrans" cxnId="{0A92AB5E-A783-42D2-96C7-0D7A9D1D7F01}">
      <dgm:prSet/>
      <dgm:spPr/>
      <dgm:t>
        <a:bodyPr/>
        <a:lstStyle/>
        <a:p>
          <a:endParaRPr lang="en-US"/>
        </a:p>
      </dgm:t>
    </dgm:pt>
    <dgm:pt modelId="{E4F6699D-4127-4C19-8A67-6515579B46D3}">
      <dgm:prSet/>
      <dgm:spPr/>
      <dgm:t>
        <a:bodyPr/>
        <a:lstStyle/>
        <a:p>
          <a:r>
            <a:rPr lang="en-US" b="0"/>
            <a:t>Demo ứng dụng thực tế đơn giản</a:t>
          </a:r>
          <a:endParaRPr lang="en-US"/>
        </a:p>
      </dgm:t>
    </dgm:pt>
    <dgm:pt modelId="{B489FD46-8630-4A21-A887-47161A5654B4}" type="parTrans" cxnId="{EB609B1F-F011-4E19-A9EB-6F53EF6F078D}">
      <dgm:prSet/>
      <dgm:spPr/>
      <dgm:t>
        <a:bodyPr/>
        <a:lstStyle/>
        <a:p>
          <a:endParaRPr lang="en-US"/>
        </a:p>
      </dgm:t>
    </dgm:pt>
    <dgm:pt modelId="{70E5B31C-6470-4544-8DB9-F6F78164CD46}" type="sibTrans" cxnId="{EB609B1F-F011-4E19-A9EB-6F53EF6F078D}">
      <dgm:prSet/>
      <dgm:spPr/>
      <dgm:t>
        <a:bodyPr/>
        <a:lstStyle/>
        <a:p>
          <a:endParaRPr lang="en-US"/>
        </a:p>
      </dgm:t>
    </dgm:pt>
    <dgm:pt modelId="{CF991420-5082-4F0F-936B-A26C48ECACF7}" type="pres">
      <dgm:prSet presAssocID="{0E0E4F03-1650-4864-8600-94550E928EC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7F3C1A0-C784-4EE3-B05E-4F0C5E60A1E9}" type="pres">
      <dgm:prSet presAssocID="{B444B3CF-5179-4DC2-B0AA-979BCB86669E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0B57B6-F493-48D8-B166-8C919939C703}" type="pres">
      <dgm:prSet presAssocID="{61D0ED1A-E2DE-423E-9647-60271660F313}" presName="sibTrans" presStyleLbl="sibTrans1D1" presStyleIdx="0" presStyleCnt="5"/>
      <dgm:spPr/>
      <dgm:t>
        <a:bodyPr/>
        <a:lstStyle/>
        <a:p>
          <a:endParaRPr lang="en-US"/>
        </a:p>
      </dgm:t>
    </dgm:pt>
    <dgm:pt modelId="{A9160E93-4E52-4F77-BAF7-D7E5D3471B51}" type="pres">
      <dgm:prSet presAssocID="{61D0ED1A-E2DE-423E-9647-60271660F313}" presName="connectorText" presStyleLbl="sibTrans1D1" presStyleIdx="0" presStyleCnt="5"/>
      <dgm:spPr/>
      <dgm:t>
        <a:bodyPr/>
        <a:lstStyle/>
        <a:p>
          <a:endParaRPr lang="en-US"/>
        </a:p>
      </dgm:t>
    </dgm:pt>
    <dgm:pt modelId="{36F6F54B-0FAA-41AE-8B39-43643F63242E}" type="pres">
      <dgm:prSet presAssocID="{6097645C-69C0-456D-90A8-15955A88FCD7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985DEE-D279-4601-A471-818B7B3DA8F9}" type="pres">
      <dgm:prSet presAssocID="{7D958DB3-FD13-4FA5-A990-8445F7ED100C}" presName="sibTrans" presStyleLbl="sibTrans1D1" presStyleIdx="1" presStyleCnt="5"/>
      <dgm:spPr/>
      <dgm:t>
        <a:bodyPr/>
        <a:lstStyle/>
        <a:p>
          <a:endParaRPr lang="en-US"/>
        </a:p>
      </dgm:t>
    </dgm:pt>
    <dgm:pt modelId="{9A8459E4-098E-4026-BE9F-386B3E08C691}" type="pres">
      <dgm:prSet presAssocID="{7D958DB3-FD13-4FA5-A990-8445F7ED100C}" presName="connectorText" presStyleLbl="sibTrans1D1" presStyleIdx="1" presStyleCnt="5"/>
      <dgm:spPr/>
      <dgm:t>
        <a:bodyPr/>
        <a:lstStyle/>
        <a:p>
          <a:endParaRPr lang="en-US"/>
        </a:p>
      </dgm:t>
    </dgm:pt>
    <dgm:pt modelId="{9DBE43EB-EB89-4EC8-9EA5-C8394493AA81}" type="pres">
      <dgm:prSet presAssocID="{268AE715-AC05-4591-83C5-0D941426A894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487B68-C8B1-43EA-8265-541C62E8412E}" type="pres">
      <dgm:prSet presAssocID="{E27CD53E-5E2F-4205-90A3-0840F99E3255}" presName="sibTrans" presStyleLbl="sibTrans1D1" presStyleIdx="2" presStyleCnt="5"/>
      <dgm:spPr/>
      <dgm:t>
        <a:bodyPr/>
        <a:lstStyle/>
        <a:p>
          <a:endParaRPr lang="en-US"/>
        </a:p>
      </dgm:t>
    </dgm:pt>
    <dgm:pt modelId="{F035C45C-B806-434E-B5B4-247B89BE915F}" type="pres">
      <dgm:prSet presAssocID="{E27CD53E-5E2F-4205-90A3-0840F99E3255}" presName="connectorText" presStyleLbl="sibTrans1D1" presStyleIdx="2" presStyleCnt="5"/>
      <dgm:spPr/>
      <dgm:t>
        <a:bodyPr/>
        <a:lstStyle/>
        <a:p>
          <a:endParaRPr lang="en-US"/>
        </a:p>
      </dgm:t>
    </dgm:pt>
    <dgm:pt modelId="{61955227-6429-4F45-A1CF-6493159B32DE}" type="pres">
      <dgm:prSet presAssocID="{32E37DD6-C80D-418D-A37A-B8547E0C17B4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C75A8E-5B01-4CB1-8FD4-765DB45F7D34}" type="pres">
      <dgm:prSet presAssocID="{BFEC76B1-EEA6-4D15-BEF3-F5A513FA75D9}" presName="sibTrans" presStyleLbl="sibTrans1D1" presStyleIdx="3" presStyleCnt="5"/>
      <dgm:spPr/>
      <dgm:t>
        <a:bodyPr/>
        <a:lstStyle/>
        <a:p>
          <a:endParaRPr lang="en-US"/>
        </a:p>
      </dgm:t>
    </dgm:pt>
    <dgm:pt modelId="{79FB2550-A73F-40A7-9191-F2874604CB77}" type="pres">
      <dgm:prSet presAssocID="{BFEC76B1-EEA6-4D15-BEF3-F5A513FA75D9}" presName="connectorText" presStyleLbl="sibTrans1D1" presStyleIdx="3" presStyleCnt="5"/>
      <dgm:spPr/>
      <dgm:t>
        <a:bodyPr/>
        <a:lstStyle/>
        <a:p>
          <a:endParaRPr lang="en-US"/>
        </a:p>
      </dgm:t>
    </dgm:pt>
    <dgm:pt modelId="{0370DBDA-4BDB-4577-B262-B6DD0BB15F9B}" type="pres">
      <dgm:prSet presAssocID="{B980A894-5472-458A-9D3B-C349292506C7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8F3AB7-903E-41A1-920B-868254BF5E7F}" type="pres">
      <dgm:prSet presAssocID="{3DD7F7A7-3224-440E-B6FA-8360FEA18B55}" presName="sibTrans" presStyleLbl="sibTrans1D1" presStyleIdx="4" presStyleCnt="5"/>
      <dgm:spPr/>
      <dgm:t>
        <a:bodyPr/>
        <a:lstStyle/>
        <a:p>
          <a:endParaRPr lang="en-US"/>
        </a:p>
      </dgm:t>
    </dgm:pt>
    <dgm:pt modelId="{2BD6F377-8FBA-4E18-8454-DDF93E67E76B}" type="pres">
      <dgm:prSet presAssocID="{3DD7F7A7-3224-440E-B6FA-8360FEA18B55}" presName="connectorText" presStyleLbl="sibTrans1D1" presStyleIdx="4" presStyleCnt="5"/>
      <dgm:spPr/>
      <dgm:t>
        <a:bodyPr/>
        <a:lstStyle/>
        <a:p>
          <a:endParaRPr lang="en-US"/>
        </a:p>
      </dgm:t>
    </dgm:pt>
    <dgm:pt modelId="{1F457530-D7E0-4AF5-BB6B-523A15A6B300}" type="pres">
      <dgm:prSet presAssocID="{E4F6699D-4127-4C19-8A67-6515579B46D3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B6FA868-A340-4FFE-AA13-F29339E37A67}" type="presOf" srcId="{32E37DD6-C80D-418D-A37A-B8547E0C17B4}" destId="{61955227-6429-4F45-A1CF-6493159B32DE}" srcOrd="0" destOrd="0" presId="urn:microsoft.com/office/officeart/2016/7/layout/RepeatingBendingProcessNew"/>
    <dgm:cxn modelId="{ADAE7CA5-9AFD-45D2-81FB-762C1D957955}" type="presOf" srcId="{6097645C-69C0-456D-90A8-15955A88FCD7}" destId="{36F6F54B-0FAA-41AE-8B39-43643F63242E}" srcOrd="0" destOrd="0" presId="urn:microsoft.com/office/officeart/2016/7/layout/RepeatingBendingProcessNew"/>
    <dgm:cxn modelId="{9237A1CB-5A39-41F7-B2E2-CBB0739FCBE0}" type="presOf" srcId="{E27CD53E-5E2F-4205-90A3-0840F99E3255}" destId="{14487B68-C8B1-43EA-8265-541C62E8412E}" srcOrd="0" destOrd="0" presId="urn:microsoft.com/office/officeart/2016/7/layout/RepeatingBendingProcessNew"/>
    <dgm:cxn modelId="{A4C21FDD-CF2C-433A-ACEE-A7F964634AD3}" srcId="{0E0E4F03-1650-4864-8600-94550E928EC2}" destId="{6097645C-69C0-456D-90A8-15955A88FCD7}" srcOrd="1" destOrd="0" parTransId="{9D5688AA-FAF2-4241-B842-1219CC68CBA8}" sibTransId="{7D958DB3-FD13-4FA5-A990-8445F7ED100C}"/>
    <dgm:cxn modelId="{D31FA15C-8337-4B83-9782-5B9B1F57BD0E}" type="presOf" srcId="{61D0ED1A-E2DE-423E-9647-60271660F313}" destId="{A9160E93-4E52-4F77-BAF7-D7E5D3471B51}" srcOrd="1" destOrd="0" presId="urn:microsoft.com/office/officeart/2016/7/layout/RepeatingBendingProcessNew"/>
    <dgm:cxn modelId="{4EB68AB9-DA25-4682-9134-A7ED69C7C13A}" type="presOf" srcId="{7D958DB3-FD13-4FA5-A990-8445F7ED100C}" destId="{E5985DEE-D279-4601-A471-818B7B3DA8F9}" srcOrd="0" destOrd="0" presId="urn:microsoft.com/office/officeart/2016/7/layout/RepeatingBendingProcessNew"/>
    <dgm:cxn modelId="{2A3F8412-E6B0-4E51-84D3-33B3E0E02FB2}" srcId="{0E0E4F03-1650-4864-8600-94550E928EC2}" destId="{B444B3CF-5179-4DC2-B0AA-979BCB86669E}" srcOrd="0" destOrd="0" parTransId="{2C4327FF-0DDB-4232-9586-78DE0B54FDBF}" sibTransId="{61D0ED1A-E2DE-423E-9647-60271660F313}"/>
    <dgm:cxn modelId="{82601BA7-F843-429C-A05B-380D31E7CAB8}" type="presOf" srcId="{E4F6699D-4127-4C19-8A67-6515579B46D3}" destId="{1F457530-D7E0-4AF5-BB6B-523A15A6B300}" srcOrd="0" destOrd="0" presId="urn:microsoft.com/office/officeart/2016/7/layout/RepeatingBendingProcessNew"/>
    <dgm:cxn modelId="{7372CB45-2645-4E67-9080-F7DF52AF473D}" type="presOf" srcId="{61D0ED1A-E2DE-423E-9647-60271660F313}" destId="{2E0B57B6-F493-48D8-B166-8C919939C703}" srcOrd="0" destOrd="0" presId="urn:microsoft.com/office/officeart/2016/7/layout/RepeatingBendingProcessNew"/>
    <dgm:cxn modelId="{E4D1B11A-26FF-4D9E-BE5A-A10DFC58B746}" type="presOf" srcId="{3DD7F7A7-3224-440E-B6FA-8360FEA18B55}" destId="{9C8F3AB7-903E-41A1-920B-868254BF5E7F}" srcOrd="0" destOrd="0" presId="urn:microsoft.com/office/officeart/2016/7/layout/RepeatingBendingProcessNew"/>
    <dgm:cxn modelId="{ACC4EB31-EFED-43D7-9CC8-0AE95732F8C4}" srcId="{0E0E4F03-1650-4864-8600-94550E928EC2}" destId="{32E37DD6-C80D-418D-A37A-B8547E0C17B4}" srcOrd="3" destOrd="0" parTransId="{B0403E03-0679-49BF-9DF3-15E9D644EADC}" sibTransId="{BFEC76B1-EEA6-4D15-BEF3-F5A513FA75D9}"/>
    <dgm:cxn modelId="{B20A43F8-7ABA-4D9F-8A84-8103D5B06000}" srcId="{0E0E4F03-1650-4864-8600-94550E928EC2}" destId="{268AE715-AC05-4591-83C5-0D941426A894}" srcOrd="2" destOrd="0" parTransId="{42D5CA54-6B42-470C-A1A1-DA46E4E9919F}" sibTransId="{E27CD53E-5E2F-4205-90A3-0840F99E3255}"/>
    <dgm:cxn modelId="{E4362BD2-7ADC-47C2-8D85-A30AF6B993FE}" type="presOf" srcId="{7D958DB3-FD13-4FA5-A990-8445F7ED100C}" destId="{9A8459E4-098E-4026-BE9F-386B3E08C691}" srcOrd="1" destOrd="0" presId="urn:microsoft.com/office/officeart/2016/7/layout/RepeatingBendingProcessNew"/>
    <dgm:cxn modelId="{3CF907A5-E76D-48C6-B516-4843521F1255}" type="presOf" srcId="{0E0E4F03-1650-4864-8600-94550E928EC2}" destId="{CF991420-5082-4F0F-936B-A26C48ECACF7}" srcOrd="0" destOrd="0" presId="urn:microsoft.com/office/officeart/2016/7/layout/RepeatingBendingProcessNew"/>
    <dgm:cxn modelId="{5F475543-2E76-4D7A-81A5-19DF923B3140}" type="presOf" srcId="{B444B3CF-5179-4DC2-B0AA-979BCB86669E}" destId="{C7F3C1A0-C784-4EE3-B05E-4F0C5E60A1E9}" srcOrd="0" destOrd="0" presId="urn:microsoft.com/office/officeart/2016/7/layout/RepeatingBendingProcessNew"/>
    <dgm:cxn modelId="{A6E49736-2D59-474A-B794-93D436E346D9}" type="presOf" srcId="{E27CD53E-5E2F-4205-90A3-0840F99E3255}" destId="{F035C45C-B806-434E-B5B4-247B89BE915F}" srcOrd="1" destOrd="0" presId="urn:microsoft.com/office/officeart/2016/7/layout/RepeatingBendingProcessNew"/>
    <dgm:cxn modelId="{6A8589E3-0DFC-4CDF-87EA-DD3F38515E8F}" type="presOf" srcId="{3DD7F7A7-3224-440E-B6FA-8360FEA18B55}" destId="{2BD6F377-8FBA-4E18-8454-DDF93E67E76B}" srcOrd="1" destOrd="0" presId="urn:microsoft.com/office/officeart/2016/7/layout/RepeatingBendingProcessNew"/>
    <dgm:cxn modelId="{EB609B1F-F011-4E19-A9EB-6F53EF6F078D}" srcId="{0E0E4F03-1650-4864-8600-94550E928EC2}" destId="{E4F6699D-4127-4C19-8A67-6515579B46D3}" srcOrd="5" destOrd="0" parTransId="{B489FD46-8630-4A21-A887-47161A5654B4}" sibTransId="{70E5B31C-6470-4544-8DB9-F6F78164CD46}"/>
    <dgm:cxn modelId="{C0F56694-E670-4F2F-9133-2772A53A37D7}" type="presOf" srcId="{B980A894-5472-458A-9D3B-C349292506C7}" destId="{0370DBDA-4BDB-4577-B262-B6DD0BB15F9B}" srcOrd="0" destOrd="0" presId="urn:microsoft.com/office/officeart/2016/7/layout/RepeatingBendingProcessNew"/>
    <dgm:cxn modelId="{DD4531CD-B4B1-4639-A65C-9C569E0201E3}" type="presOf" srcId="{BFEC76B1-EEA6-4D15-BEF3-F5A513FA75D9}" destId="{79FB2550-A73F-40A7-9191-F2874604CB77}" srcOrd="1" destOrd="0" presId="urn:microsoft.com/office/officeart/2016/7/layout/RepeatingBendingProcessNew"/>
    <dgm:cxn modelId="{51D8271E-B0BE-4940-AE59-1E68F219D8BD}" type="presOf" srcId="{268AE715-AC05-4591-83C5-0D941426A894}" destId="{9DBE43EB-EB89-4EC8-9EA5-C8394493AA81}" srcOrd="0" destOrd="0" presId="urn:microsoft.com/office/officeart/2016/7/layout/RepeatingBendingProcessNew"/>
    <dgm:cxn modelId="{0A92AB5E-A783-42D2-96C7-0D7A9D1D7F01}" srcId="{0E0E4F03-1650-4864-8600-94550E928EC2}" destId="{B980A894-5472-458A-9D3B-C349292506C7}" srcOrd="4" destOrd="0" parTransId="{2C972E39-687D-43AA-BF28-368079A5868A}" sibTransId="{3DD7F7A7-3224-440E-B6FA-8360FEA18B55}"/>
    <dgm:cxn modelId="{274D0460-454E-4840-ADE9-CBF84695D741}" type="presOf" srcId="{BFEC76B1-EEA6-4D15-BEF3-F5A513FA75D9}" destId="{88C75A8E-5B01-4CB1-8FD4-765DB45F7D34}" srcOrd="0" destOrd="0" presId="urn:microsoft.com/office/officeart/2016/7/layout/RepeatingBendingProcessNew"/>
    <dgm:cxn modelId="{9E0CB109-D94C-4230-A712-8B71BA07D563}" type="presParOf" srcId="{CF991420-5082-4F0F-936B-A26C48ECACF7}" destId="{C7F3C1A0-C784-4EE3-B05E-4F0C5E60A1E9}" srcOrd="0" destOrd="0" presId="urn:microsoft.com/office/officeart/2016/7/layout/RepeatingBendingProcessNew"/>
    <dgm:cxn modelId="{BA4B9C65-4ACA-4425-9311-42AAF9D839E3}" type="presParOf" srcId="{CF991420-5082-4F0F-936B-A26C48ECACF7}" destId="{2E0B57B6-F493-48D8-B166-8C919939C703}" srcOrd="1" destOrd="0" presId="urn:microsoft.com/office/officeart/2016/7/layout/RepeatingBendingProcessNew"/>
    <dgm:cxn modelId="{430F459F-08F7-4BFE-8144-C55EC8C81FC1}" type="presParOf" srcId="{2E0B57B6-F493-48D8-B166-8C919939C703}" destId="{A9160E93-4E52-4F77-BAF7-D7E5D3471B51}" srcOrd="0" destOrd="0" presId="urn:microsoft.com/office/officeart/2016/7/layout/RepeatingBendingProcessNew"/>
    <dgm:cxn modelId="{B42179F0-8C81-4014-8E20-F84B9BBD1C22}" type="presParOf" srcId="{CF991420-5082-4F0F-936B-A26C48ECACF7}" destId="{36F6F54B-0FAA-41AE-8B39-43643F63242E}" srcOrd="2" destOrd="0" presId="urn:microsoft.com/office/officeart/2016/7/layout/RepeatingBendingProcessNew"/>
    <dgm:cxn modelId="{11C93E73-CBB1-4239-9610-181CCA642ACB}" type="presParOf" srcId="{CF991420-5082-4F0F-936B-A26C48ECACF7}" destId="{E5985DEE-D279-4601-A471-818B7B3DA8F9}" srcOrd="3" destOrd="0" presId="urn:microsoft.com/office/officeart/2016/7/layout/RepeatingBendingProcessNew"/>
    <dgm:cxn modelId="{A1F8BDD4-3CF4-473D-9BEA-B83C23DC5883}" type="presParOf" srcId="{E5985DEE-D279-4601-A471-818B7B3DA8F9}" destId="{9A8459E4-098E-4026-BE9F-386B3E08C691}" srcOrd="0" destOrd="0" presId="urn:microsoft.com/office/officeart/2016/7/layout/RepeatingBendingProcessNew"/>
    <dgm:cxn modelId="{CDE6F529-4D73-445F-8CDB-D30C2A4847C6}" type="presParOf" srcId="{CF991420-5082-4F0F-936B-A26C48ECACF7}" destId="{9DBE43EB-EB89-4EC8-9EA5-C8394493AA81}" srcOrd="4" destOrd="0" presId="urn:microsoft.com/office/officeart/2016/7/layout/RepeatingBendingProcessNew"/>
    <dgm:cxn modelId="{C9D823BE-C75E-4C5C-A2A8-5503EFB21D55}" type="presParOf" srcId="{CF991420-5082-4F0F-936B-A26C48ECACF7}" destId="{14487B68-C8B1-43EA-8265-541C62E8412E}" srcOrd="5" destOrd="0" presId="urn:microsoft.com/office/officeart/2016/7/layout/RepeatingBendingProcessNew"/>
    <dgm:cxn modelId="{C12B74E1-95CA-4E73-918A-D2F7DB28181C}" type="presParOf" srcId="{14487B68-C8B1-43EA-8265-541C62E8412E}" destId="{F035C45C-B806-434E-B5B4-247B89BE915F}" srcOrd="0" destOrd="0" presId="urn:microsoft.com/office/officeart/2016/7/layout/RepeatingBendingProcessNew"/>
    <dgm:cxn modelId="{69B0DC10-B3C4-46D1-BDD9-68B7466EB145}" type="presParOf" srcId="{CF991420-5082-4F0F-936B-A26C48ECACF7}" destId="{61955227-6429-4F45-A1CF-6493159B32DE}" srcOrd="6" destOrd="0" presId="urn:microsoft.com/office/officeart/2016/7/layout/RepeatingBendingProcessNew"/>
    <dgm:cxn modelId="{1BA16824-9DB4-4951-8656-0772446E919D}" type="presParOf" srcId="{CF991420-5082-4F0F-936B-A26C48ECACF7}" destId="{88C75A8E-5B01-4CB1-8FD4-765DB45F7D34}" srcOrd="7" destOrd="0" presId="urn:microsoft.com/office/officeart/2016/7/layout/RepeatingBendingProcessNew"/>
    <dgm:cxn modelId="{7B10026E-4E13-45FA-8FF9-0E4EB4799EE4}" type="presParOf" srcId="{88C75A8E-5B01-4CB1-8FD4-765DB45F7D34}" destId="{79FB2550-A73F-40A7-9191-F2874604CB77}" srcOrd="0" destOrd="0" presId="urn:microsoft.com/office/officeart/2016/7/layout/RepeatingBendingProcessNew"/>
    <dgm:cxn modelId="{C63DB6DE-6F5E-498F-84B6-E5302AC04609}" type="presParOf" srcId="{CF991420-5082-4F0F-936B-A26C48ECACF7}" destId="{0370DBDA-4BDB-4577-B262-B6DD0BB15F9B}" srcOrd="8" destOrd="0" presId="urn:microsoft.com/office/officeart/2016/7/layout/RepeatingBendingProcessNew"/>
    <dgm:cxn modelId="{469A6438-3368-4549-9CB9-01C492348253}" type="presParOf" srcId="{CF991420-5082-4F0F-936B-A26C48ECACF7}" destId="{9C8F3AB7-903E-41A1-920B-868254BF5E7F}" srcOrd="9" destOrd="0" presId="urn:microsoft.com/office/officeart/2016/7/layout/RepeatingBendingProcessNew"/>
    <dgm:cxn modelId="{D4632193-AB15-4803-9F19-F5F8E577E1DC}" type="presParOf" srcId="{9C8F3AB7-903E-41A1-920B-868254BF5E7F}" destId="{2BD6F377-8FBA-4E18-8454-DDF93E67E76B}" srcOrd="0" destOrd="0" presId="urn:microsoft.com/office/officeart/2016/7/layout/RepeatingBendingProcessNew"/>
    <dgm:cxn modelId="{EB8EE9DC-82BF-496D-9E0D-479E68C7F0F0}" type="presParOf" srcId="{CF991420-5082-4F0F-936B-A26C48ECACF7}" destId="{1F457530-D7E0-4AF5-BB6B-523A15A6B300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64C4040-8C80-4713-A0B9-444C9195E72E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DF01C305-077F-401E-83ED-9214E6F47BD8}">
      <dgm:prSet custT="1"/>
      <dgm:spPr/>
      <dgm:t>
        <a:bodyPr/>
        <a:lstStyle/>
        <a:p>
          <a:r>
            <a:rPr lang="en-US" sz="2600" b="0"/>
            <a:t>1. Linear Regression</a:t>
          </a:r>
          <a:endParaRPr lang="en-US" sz="2600"/>
        </a:p>
      </dgm:t>
    </dgm:pt>
    <dgm:pt modelId="{417F212F-DADB-4299-A8CF-13B686D56440}" type="parTrans" cxnId="{1DCC61B1-CDA3-4FD0-B1B8-88AB7CD32BCE}">
      <dgm:prSet/>
      <dgm:spPr/>
      <dgm:t>
        <a:bodyPr/>
        <a:lstStyle/>
        <a:p>
          <a:endParaRPr lang="en-US"/>
        </a:p>
      </dgm:t>
    </dgm:pt>
    <dgm:pt modelId="{B5E2E5E6-CCA8-4FD7-8B44-FEA26DFC8C0A}" type="sibTrans" cxnId="{1DCC61B1-CDA3-4FD0-B1B8-88AB7CD32BCE}">
      <dgm:prSet/>
      <dgm:spPr/>
      <dgm:t>
        <a:bodyPr/>
        <a:lstStyle/>
        <a:p>
          <a:endParaRPr lang="en-US"/>
        </a:p>
      </dgm:t>
    </dgm:pt>
    <dgm:pt modelId="{AB5A7454-8238-494F-B677-682434BAB901}">
      <dgm:prSet custT="1"/>
      <dgm:spPr/>
      <dgm:t>
        <a:bodyPr/>
        <a:lstStyle/>
        <a:p>
          <a:r>
            <a:rPr lang="en-US" sz="2600" b="0">
              <a:solidFill>
                <a:schemeClr val="accent3">
                  <a:lumMod val="50000"/>
                </a:schemeClr>
              </a:solidFill>
            </a:rPr>
            <a:t>2. </a:t>
          </a:r>
          <a:r>
            <a:rPr lang="en-US" sz="2600" i="0">
              <a:solidFill>
                <a:schemeClr val="accent3">
                  <a:lumMod val="50000"/>
                </a:schemeClr>
              </a:solidFill>
            </a:rPr>
            <a:t>K-Nearest Neighbors</a:t>
          </a:r>
          <a:endParaRPr lang="en-US" sz="2600">
            <a:solidFill>
              <a:schemeClr val="accent3">
                <a:lumMod val="50000"/>
              </a:schemeClr>
            </a:solidFill>
          </a:endParaRPr>
        </a:p>
      </dgm:t>
    </dgm:pt>
    <dgm:pt modelId="{0D934EB7-BF27-4FAC-851B-FD3D7ECB13B4}" type="parTrans" cxnId="{D4E520F6-9275-4561-8C4A-759E1BA84348}">
      <dgm:prSet/>
      <dgm:spPr/>
      <dgm:t>
        <a:bodyPr/>
        <a:lstStyle/>
        <a:p>
          <a:endParaRPr lang="en-US"/>
        </a:p>
      </dgm:t>
    </dgm:pt>
    <dgm:pt modelId="{4AE9C987-B486-4A8E-9515-BD330E7E07B0}" type="sibTrans" cxnId="{D4E520F6-9275-4561-8C4A-759E1BA84348}">
      <dgm:prSet/>
      <dgm:spPr/>
      <dgm:t>
        <a:bodyPr/>
        <a:lstStyle/>
        <a:p>
          <a:endParaRPr lang="en-US"/>
        </a:p>
      </dgm:t>
    </dgm:pt>
    <dgm:pt modelId="{6103B6B5-6B22-4740-8F03-3724EB4984FA}" type="pres">
      <dgm:prSet presAssocID="{564C4040-8C80-4713-A0B9-444C9195E72E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BC234F1-5F68-4F02-924D-33DCB5818EF7}" type="pres">
      <dgm:prSet presAssocID="{564C4040-8C80-4713-A0B9-444C9195E72E}" presName="container" presStyleCnt="0">
        <dgm:presLayoutVars>
          <dgm:dir/>
          <dgm:resizeHandles val="exact"/>
        </dgm:presLayoutVars>
      </dgm:prSet>
      <dgm:spPr/>
    </dgm:pt>
    <dgm:pt modelId="{47E483C5-138C-4DFC-A16C-8568E415D2D0}" type="pres">
      <dgm:prSet presAssocID="{DF01C305-077F-401E-83ED-9214E6F47BD8}" presName="compNode" presStyleCnt="0"/>
      <dgm:spPr/>
    </dgm:pt>
    <dgm:pt modelId="{A4097C39-4B77-4668-B442-33E6E4CB31E1}" type="pres">
      <dgm:prSet presAssocID="{DF01C305-077F-401E-83ED-9214E6F47BD8}" presName="iconBgRect" presStyleLbl="bgShp" presStyleIdx="0" presStyleCnt="2"/>
      <dgm:spPr/>
    </dgm:pt>
    <dgm:pt modelId="{6A3360E7-6132-4777-83C9-1ADE8AD096B6}" type="pres">
      <dgm:prSet presAssocID="{DF01C305-077F-401E-83ED-9214E6F47BD8}" presName="iconRect" presStyleLbl="node1" presStyleIdx="0" presStyleCnt="2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Tài liệu"/>
        </a:ext>
      </dgm:extLst>
    </dgm:pt>
    <dgm:pt modelId="{10CA1BFF-FFD9-4805-ABCA-A0DD6892DF03}" type="pres">
      <dgm:prSet presAssocID="{DF01C305-077F-401E-83ED-9214E6F47BD8}" presName="spaceRect" presStyleCnt="0"/>
      <dgm:spPr/>
    </dgm:pt>
    <dgm:pt modelId="{7342FC57-12F0-4847-BB34-5C3B65136ED4}" type="pres">
      <dgm:prSet presAssocID="{DF01C305-077F-401E-83ED-9214E6F47BD8}" presName="textRect" presStyleLbl="revTx" presStyleIdx="0" presStyleCnt="2" custScaleX="111296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50BD7BAF-B1F3-46EE-AD10-27E66BDADDE2}" type="pres">
      <dgm:prSet presAssocID="{B5E2E5E6-CCA8-4FD7-8B44-FEA26DFC8C0A}" presName="sibTrans" presStyleLbl="sibTrans2D1" presStyleIdx="0" presStyleCnt="0"/>
      <dgm:spPr/>
      <dgm:t>
        <a:bodyPr/>
        <a:lstStyle/>
        <a:p>
          <a:endParaRPr lang="en-US"/>
        </a:p>
      </dgm:t>
    </dgm:pt>
    <dgm:pt modelId="{034607C5-F1D6-4D79-8DB0-9B9051435F54}" type="pres">
      <dgm:prSet presAssocID="{AB5A7454-8238-494F-B677-682434BAB901}" presName="compNode" presStyleCnt="0"/>
      <dgm:spPr/>
    </dgm:pt>
    <dgm:pt modelId="{1C5653B8-A5C3-43C1-B0B2-E853F4962905}" type="pres">
      <dgm:prSet presAssocID="{AB5A7454-8238-494F-B677-682434BAB901}" presName="iconBgRect" presStyleLbl="bgShp" presStyleIdx="1" presStyleCnt="2" custLinFactNeighborX="-29688" custLinFactNeighborY="336"/>
      <dgm:spPr/>
    </dgm:pt>
    <dgm:pt modelId="{C0D4FAB2-5AA4-4FDB-A27D-AC139FF59FF2}" type="pres">
      <dgm:prSet presAssocID="{AB5A7454-8238-494F-B677-682434BAB901}" presName="iconRect" presStyleLbl="node1" presStyleIdx="1" presStyleCnt="2" custLinFactNeighborX="-53689" custLinFactNeighborY="-853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Ngôi trường"/>
        </a:ext>
      </dgm:extLst>
    </dgm:pt>
    <dgm:pt modelId="{6DF0F2E3-359C-450F-9B17-5EC5E9F9C465}" type="pres">
      <dgm:prSet presAssocID="{AB5A7454-8238-494F-B677-682434BAB901}" presName="spaceRect" presStyleCnt="0"/>
      <dgm:spPr/>
    </dgm:pt>
    <dgm:pt modelId="{33EA6C65-AE67-4FD7-95BE-C6CB9F91C63A}" type="pres">
      <dgm:prSet presAssocID="{AB5A7454-8238-494F-B677-682434BAB901}" presName="textRect" presStyleLbl="revTx" presStyleIdx="1" presStyleCnt="2" custScaleX="141072" custLinFactNeighborX="34705" custLinFactNeighborY="-2549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242CA12-41EC-4B2F-9BAE-61C5E31CC6C1}" type="presOf" srcId="{B5E2E5E6-CCA8-4FD7-8B44-FEA26DFC8C0A}" destId="{50BD7BAF-B1F3-46EE-AD10-27E66BDADDE2}" srcOrd="0" destOrd="0" presId="urn:microsoft.com/office/officeart/2018/2/layout/IconCircleList"/>
    <dgm:cxn modelId="{D4E520F6-9275-4561-8C4A-759E1BA84348}" srcId="{564C4040-8C80-4713-A0B9-444C9195E72E}" destId="{AB5A7454-8238-494F-B677-682434BAB901}" srcOrd="1" destOrd="0" parTransId="{0D934EB7-BF27-4FAC-851B-FD3D7ECB13B4}" sibTransId="{4AE9C987-B486-4A8E-9515-BD330E7E07B0}"/>
    <dgm:cxn modelId="{1DCC61B1-CDA3-4FD0-B1B8-88AB7CD32BCE}" srcId="{564C4040-8C80-4713-A0B9-444C9195E72E}" destId="{DF01C305-077F-401E-83ED-9214E6F47BD8}" srcOrd="0" destOrd="0" parTransId="{417F212F-DADB-4299-A8CF-13B686D56440}" sibTransId="{B5E2E5E6-CCA8-4FD7-8B44-FEA26DFC8C0A}"/>
    <dgm:cxn modelId="{F98EBC33-B752-4519-B8A2-39971469A293}" type="presOf" srcId="{564C4040-8C80-4713-A0B9-444C9195E72E}" destId="{6103B6B5-6B22-4740-8F03-3724EB4984FA}" srcOrd="0" destOrd="0" presId="urn:microsoft.com/office/officeart/2018/2/layout/IconCircleList"/>
    <dgm:cxn modelId="{2D544086-58A9-4840-A438-24AD686B319B}" type="presOf" srcId="{DF01C305-077F-401E-83ED-9214E6F47BD8}" destId="{7342FC57-12F0-4847-BB34-5C3B65136ED4}" srcOrd="0" destOrd="0" presId="urn:microsoft.com/office/officeart/2018/2/layout/IconCircleList"/>
    <dgm:cxn modelId="{0AE899DA-6482-49E8-8575-82466192E31D}" type="presOf" srcId="{AB5A7454-8238-494F-B677-682434BAB901}" destId="{33EA6C65-AE67-4FD7-95BE-C6CB9F91C63A}" srcOrd="0" destOrd="0" presId="urn:microsoft.com/office/officeart/2018/2/layout/IconCircleList"/>
    <dgm:cxn modelId="{A5AC0324-6E7C-4C9F-ABBF-485798A0A458}" type="presParOf" srcId="{6103B6B5-6B22-4740-8F03-3724EB4984FA}" destId="{7BC234F1-5F68-4F02-924D-33DCB5818EF7}" srcOrd="0" destOrd="0" presId="urn:microsoft.com/office/officeart/2018/2/layout/IconCircleList"/>
    <dgm:cxn modelId="{4E5E1711-9F87-4F2A-8AF3-2E5CF202B36C}" type="presParOf" srcId="{7BC234F1-5F68-4F02-924D-33DCB5818EF7}" destId="{47E483C5-138C-4DFC-A16C-8568E415D2D0}" srcOrd="0" destOrd="0" presId="urn:microsoft.com/office/officeart/2018/2/layout/IconCircleList"/>
    <dgm:cxn modelId="{82793293-4647-4B7F-8A48-5E9CCCC9C80F}" type="presParOf" srcId="{47E483C5-138C-4DFC-A16C-8568E415D2D0}" destId="{A4097C39-4B77-4668-B442-33E6E4CB31E1}" srcOrd="0" destOrd="0" presId="urn:microsoft.com/office/officeart/2018/2/layout/IconCircleList"/>
    <dgm:cxn modelId="{73BE0B0F-8A60-4528-9E07-3D1BC17D9FE4}" type="presParOf" srcId="{47E483C5-138C-4DFC-A16C-8568E415D2D0}" destId="{6A3360E7-6132-4777-83C9-1ADE8AD096B6}" srcOrd="1" destOrd="0" presId="urn:microsoft.com/office/officeart/2018/2/layout/IconCircleList"/>
    <dgm:cxn modelId="{41E35C55-23B4-4893-BAFC-0527213507A6}" type="presParOf" srcId="{47E483C5-138C-4DFC-A16C-8568E415D2D0}" destId="{10CA1BFF-FFD9-4805-ABCA-A0DD6892DF03}" srcOrd="2" destOrd="0" presId="urn:microsoft.com/office/officeart/2018/2/layout/IconCircleList"/>
    <dgm:cxn modelId="{E1A1C9B0-4124-4AF9-9267-B918AD852055}" type="presParOf" srcId="{47E483C5-138C-4DFC-A16C-8568E415D2D0}" destId="{7342FC57-12F0-4847-BB34-5C3B65136ED4}" srcOrd="3" destOrd="0" presId="urn:microsoft.com/office/officeart/2018/2/layout/IconCircleList"/>
    <dgm:cxn modelId="{583CC1A8-9054-4896-9A41-103979203B53}" type="presParOf" srcId="{7BC234F1-5F68-4F02-924D-33DCB5818EF7}" destId="{50BD7BAF-B1F3-46EE-AD10-27E66BDADDE2}" srcOrd="1" destOrd="0" presId="urn:microsoft.com/office/officeart/2018/2/layout/IconCircleList"/>
    <dgm:cxn modelId="{F6C144A1-0F14-4930-A8A4-E4A5DB74F8D6}" type="presParOf" srcId="{7BC234F1-5F68-4F02-924D-33DCB5818EF7}" destId="{034607C5-F1D6-4D79-8DB0-9B9051435F54}" srcOrd="2" destOrd="0" presId="urn:microsoft.com/office/officeart/2018/2/layout/IconCircleList"/>
    <dgm:cxn modelId="{8CEC6DE6-03CC-4222-8698-395EC65CCF76}" type="presParOf" srcId="{034607C5-F1D6-4D79-8DB0-9B9051435F54}" destId="{1C5653B8-A5C3-43C1-B0B2-E853F4962905}" srcOrd="0" destOrd="0" presId="urn:microsoft.com/office/officeart/2018/2/layout/IconCircleList"/>
    <dgm:cxn modelId="{0F11E880-3E4D-40CD-AB64-9449FDF41A14}" type="presParOf" srcId="{034607C5-F1D6-4D79-8DB0-9B9051435F54}" destId="{C0D4FAB2-5AA4-4FDB-A27D-AC139FF59FF2}" srcOrd="1" destOrd="0" presId="urn:microsoft.com/office/officeart/2018/2/layout/IconCircleList"/>
    <dgm:cxn modelId="{021058B0-A1E5-4C39-AB73-F714825A707A}" type="presParOf" srcId="{034607C5-F1D6-4D79-8DB0-9B9051435F54}" destId="{6DF0F2E3-359C-450F-9B17-5EC5E9F9C465}" srcOrd="2" destOrd="0" presId="urn:microsoft.com/office/officeart/2018/2/layout/IconCircleList"/>
    <dgm:cxn modelId="{C0886C51-220B-4431-832D-BAA74CA26203}" type="presParOf" srcId="{034607C5-F1D6-4D79-8DB0-9B9051435F54}" destId="{33EA6C65-AE67-4FD7-95BE-C6CB9F91C63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0EAC93E-35D8-4BDD-90DD-4F315D66F961}" type="doc">
      <dgm:prSet loTypeId="urn:microsoft.com/office/officeart/2005/8/layout/list1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4B79BD3-8963-4055-94A3-9872A7B097C3}">
      <dgm:prSet/>
      <dgm:spPr/>
      <dgm:t>
        <a:bodyPr/>
        <a:lstStyle/>
        <a:p>
          <a:r>
            <a:rPr lang="en-US" b="1" dirty="0" smtClean="0"/>
            <a:t>3. </a:t>
          </a:r>
          <a:r>
            <a:rPr lang="en-US" b="1" dirty="0" err="1"/>
            <a:t>Thực</a:t>
          </a:r>
          <a:r>
            <a:rPr lang="en-US" b="1" dirty="0"/>
            <a:t> </a:t>
          </a:r>
          <a:r>
            <a:rPr lang="en-US" b="1" dirty="0" err="1"/>
            <a:t>nghiệm</a:t>
          </a:r>
          <a:endParaRPr lang="en-US" dirty="0"/>
        </a:p>
      </dgm:t>
    </dgm:pt>
    <dgm:pt modelId="{5BA0E3F8-CC65-4C85-8170-CC4607754C1A}" type="parTrans" cxnId="{CC2E1CF4-B452-4FE4-9523-FA6C27C84FCB}">
      <dgm:prSet/>
      <dgm:spPr/>
      <dgm:t>
        <a:bodyPr/>
        <a:lstStyle/>
        <a:p>
          <a:endParaRPr lang="en-US"/>
        </a:p>
      </dgm:t>
    </dgm:pt>
    <dgm:pt modelId="{C1B1C7AC-9FC4-4588-B1D0-79D2B6AEBBE6}" type="sibTrans" cxnId="{CC2E1CF4-B452-4FE4-9523-FA6C27C84FCB}">
      <dgm:prSet/>
      <dgm:spPr/>
      <dgm:t>
        <a:bodyPr/>
        <a:lstStyle/>
        <a:p>
          <a:endParaRPr lang="en-US"/>
        </a:p>
      </dgm:t>
    </dgm:pt>
    <dgm:pt modelId="{50C0C3F8-6E93-4B06-9B36-0425580B118E}">
      <dgm:prSet/>
      <dgm:spPr/>
      <dgm:t>
        <a:bodyPr/>
        <a:lstStyle/>
        <a:p>
          <a:r>
            <a:rPr lang="en-US" b="0" dirty="0"/>
            <a:t>Chi</a:t>
          </a:r>
          <a:r>
            <a:rPr lang="en-US" dirty="0"/>
            <a:t>a </a:t>
          </a:r>
          <a:r>
            <a:rPr lang="en-US" dirty="0" err="1"/>
            <a:t>dữ</a:t>
          </a:r>
          <a:r>
            <a:rPr lang="en-US" dirty="0"/>
            <a:t> </a:t>
          </a:r>
          <a:r>
            <a:rPr lang="en-US" dirty="0" err="1"/>
            <a:t>liệu</a:t>
          </a:r>
          <a:r>
            <a:rPr lang="en-US" dirty="0"/>
            <a:t> </a:t>
          </a:r>
          <a:r>
            <a:rPr lang="en-US" dirty="0" err="1"/>
            <a:t>huấn</a:t>
          </a:r>
          <a:r>
            <a:rPr lang="en-US" dirty="0"/>
            <a:t> </a:t>
          </a:r>
          <a:r>
            <a:rPr lang="en-US" dirty="0" err="1"/>
            <a:t>luyện</a:t>
          </a:r>
          <a:r>
            <a:rPr lang="en-US" dirty="0"/>
            <a:t>: </a:t>
          </a:r>
          <a:r>
            <a:rPr lang="en-US" dirty="0" err="1"/>
            <a:t>Tập</a:t>
          </a:r>
          <a:r>
            <a:rPr lang="en-US" dirty="0"/>
            <a:t> train </a:t>
          </a:r>
          <a:r>
            <a:rPr lang="en-US" dirty="0" err="1"/>
            <a:t>gồm</a:t>
          </a:r>
          <a:r>
            <a:rPr lang="en-US" dirty="0"/>
            <a:t> 68389 </a:t>
          </a:r>
          <a:r>
            <a:rPr lang="en-US" dirty="0" err="1"/>
            <a:t>bản</a:t>
          </a:r>
          <a:r>
            <a:rPr lang="en-US" dirty="0"/>
            <a:t> </a:t>
          </a:r>
          <a:r>
            <a:rPr lang="en-US" dirty="0" err="1"/>
            <a:t>ghi</a:t>
          </a:r>
          <a:r>
            <a:rPr lang="en-US" dirty="0"/>
            <a:t> </a:t>
          </a:r>
          <a:r>
            <a:rPr lang="en-US" dirty="0" err="1"/>
            <a:t>và</a:t>
          </a:r>
          <a:r>
            <a:rPr lang="en-US" dirty="0"/>
            <a:t> </a:t>
          </a:r>
          <a:r>
            <a:rPr lang="en-US" dirty="0" err="1"/>
            <a:t>tập</a:t>
          </a:r>
          <a:r>
            <a:rPr lang="en-US" dirty="0"/>
            <a:t> test </a:t>
          </a:r>
          <a:r>
            <a:rPr lang="en-US" dirty="0" err="1"/>
            <a:t>gồm</a:t>
          </a:r>
          <a:r>
            <a:rPr lang="en-US" dirty="0"/>
            <a:t> 17097 </a:t>
          </a:r>
          <a:r>
            <a:rPr lang="en-US" dirty="0" err="1"/>
            <a:t>bản</a:t>
          </a:r>
          <a:r>
            <a:rPr lang="en-US" dirty="0"/>
            <a:t> </a:t>
          </a:r>
          <a:r>
            <a:rPr lang="en-US" dirty="0" err="1" smtClean="0"/>
            <a:t>ghi</a:t>
          </a:r>
          <a:r>
            <a:rPr lang="en-US" dirty="0" smtClean="0"/>
            <a:t>.</a:t>
          </a:r>
          <a:endParaRPr lang="en-US" dirty="0"/>
        </a:p>
      </dgm:t>
    </dgm:pt>
    <dgm:pt modelId="{B2127571-7FE8-45C4-AE4B-345F276FC2B4}" type="parTrans" cxnId="{DC98EC54-629C-43A1-B33B-3CB7D7A6A184}">
      <dgm:prSet/>
      <dgm:spPr/>
      <dgm:t>
        <a:bodyPr/>
        <a:lstStyle/>
        <a:p>
          <a:endParaRPr lang="en-US"/>
        </a:p>
      </dgm:t>
    </dgm:pt>
    <dgm:pt modelId="{85038D79-7439-4460-B421-453D789476D4}" type="sibTrans" cxnId="{DC98EC54-629C-43A1-B33B-3CB7D7A6A184}">
      <dgm:prSet/>
      <dgm:spPr/>
      <dgm:t>
        <a:bodyPr/>
        <a:lstStyle/>
        <a:p>
          <a:endParaRPr lang="en-US"/>
        </a:p>
      </dgm:t>
    </dgm:pt>
    <dgm:pt modelId="{06A4F228-C558-4A32-B631-FC264BF6AEF7}">
      <dgm:prSet/>
      <dgm:spPr/>
      <dgm:t>
        <a:bodyPr/>
        <a:lstStyle/>
        <a:p>
          <a:r>
            <a:rPr lang="en-US" dirty="0"/>
            <a:t>R2_Score: 0.4363</a:t>
          </a:r>
        </a:p>
      </dgm:t>
    </dgm:pt>
    <dgm:pt modelId="{2E5CADCA-928A-43B8-9D41-8B1314268FD1}" type="parTrans" cxnId="{B90BC469-29A3-4F36-B8C6-574E4C6E3A93}">
      <dgm:prSet/>
      <dgm:spPr/>
      <dgm:t>
        <a:bodyPr/>
        <a:lstStyle/>
        <a:p>
          <a:endParaRPr lang="en-US"/>
        </a:p>
      </dgm:t>
    </dgm:pt>
    <dgm:pt modelId="{99707DD0-6829-4E62-ABA1-779296784117}" type="sibTrans" cxnId="{B90BC469-29A3-4F36-B8C6-574E4C6E3A93}">
      <dgm:prSet/>
      <dgm:spPr/>
      <dgm:t>
        <a:bodyPr/>
        <a:lstStyle/>
        <a:p>
          <a:endParaRPr lang="en-US"/>
        </a:p>
      </dgm:t>
    </dgm:pt>
    <dgm:pt modelId="{693FFFEC-92C1-4EB9-A57F-1BE4B63451EA}">
      <dgm:prSet/>
      <dgm:spPr/>
      <dgm:t>
        <a:bodyPr/>
        <a:lstStyle/>
        <a:p>
          <a:r>
            <a:rPr lang="en-US"/>
            <a:t>RMSE: 4296.03</a:t>
          </a:r>
        </a:p>
      </dgm:t>
    </dgm:pt>
    <dgm:pt modelId="{E442685C-4784-4618-8D8B-A5B3FB0B1599}" type="parTrans" cxnId="{F61C3F1F-672F-4FFC-8090-9457CDD41433}">
      <dgm:prSet/>
      <dgm:spPr/>
      <dgm:t>
        <a:bodyPr/>
        <a:lstStyle/>
        <a:p>
          <a:endParaRPr lang="en-US"/>
        </a:p>
      </dgm:t>
    </dgm:pt>
    <dgm:pt modelId="{0C254A06-3E21-4536-A74C-EBAE0B48E80C}" type="sibTrans" cxnId="{F61C3F1F-672F-4FFC-8090-9457CDD41433}">
      <dgm:prSet/>
      <dgm:spPr/>
      <dgm:t>
        <a:bodyPr/>
        <a:lstStyle/>
        <a:p>
          <a:endParaRPr lang="en-US"/>
        </a:p>
      </dgm:t>
    </dgm:pt>
    <dgm:pt modelId="{58FA258A-9A4F-4358-A13F-C71DD8436CFA}">
      <dgm:prSet/>
      <dgm:spPr/>
      <dgm:t>
        <a:bodyPr/>
        <a:lstStyle/>
        <a:p>
          <a:r>
            <a:rPr lang="en-US" dirty="0" err="1" smtClean="0"/>
            <a:t>Kết</a:t>
          </a:r>
          <a:r>
            <a:rPr lang="en-US" dirty="0" smtClean="0"/>
            <a:t> </a:t>
          </a:r>
          <a:r>
            <a:rPr lang="en-US" dirty="0" err="1" smtClean="0"/>
            <a:t>quả</a:t>
          </a:r>
          <a:r>
            <a:rPr lang="en-US" dirty="0" smtClean="0"/>
            <a:t> </a:t>
          </a:r>
          <a:r>
            <a:rPr lang="en-US" dirty="0" err="1" smtClean="0"/>
            <a:t>huấn</a:t>
          </a:r>
          <a:r>
            <a:rPr lang="en-US" dirty="0" smtClean="0"/>
            <a:t> </a:t>
          </a:r>
          <a:r>
            <a:rPr lang="en-US" dirty="0" err="1" smtClean="0"/>
            <a:t>luyện</a:t>
          </a:r>
          <a:r>
            <a:rPr lang="en-US" dirty="0" smtClean="0"/>
            <a:t> model Linear Regression (</a:t>
          </a:r>
          <a:r>
            <a:rPr lang="en-US" dirty="0" err="1" smtClean="0"/>
            <a:t>Scikit</a:t>
          </a:r>
          <a:r>
            <a:rPr lang="en-US" dirty="0" smtClean="0"/>
            <a:t>-Learn):</a:t>
          </a:r>
          <a:endParaRPr lang="en-US" dirty="0"/>
        </a:p>
      </dgm:t>
    </dgm:pt>
    <dgm:pt modelId="{E16F4797-3CD9-44F8-9D21-F8BBEE020733}" type="parTrans" cxnId="{3ACBE3E0-8A21-4807-816C-082C4DEFB1D3}">
      <dgm:prSet/>
      <dgm:spPr/>
      <dgm:t>
        <a:bodyPr/>
        <a:lstStyle/>
        <a:p>
          <a:endParaRPr lang="en-US"/>
        </a:p>
      </dgm:t>
    </dgm:pt>
    <dgm:pt modelId="{1FC5267A-FFA3-4B7C-B30A-3B136C35377D}" type="sibTrans" cxnId="{3ACBE3E0-8A21-4807-816C-082C4DEFB1D3}">
      <dgm:prSet/>
      <dgm:spPr/>
      <dgm:t>
        <a:bodyPr/>
        <a:lstStyle/>
        <a:p>
          <a:endParaRPr lang="en-US"/>
        </a:p>
      </dgm:t>
    </dgm:pt>
    <dgm:pt modelId="{FFAC899D-215C-43E1-BCE6-42A4C93B3CAD}" type="pres">
      <dgm:prSet presAssocID="{40EAC93E-35D8-4BDD-90DD-4F315D66F961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FB5BD10-CE04-4A7D-A593-78296B76248D}" type="pres">
      <dgm:prSet presAssocID="{04B79BD3-8963-4055-94A3-9872A7B097C3}" presName="parentLin" presStyleCnt="0"/>
      <dgm:spPr/>
    </dgm:pt>
    <dgm:pt modelId="{AF0EE2F8-8AC5-4657-A990-DA8C18B7F045}" type="pres">
      <dgm:prSet presAssocID="{04B79BD3-8963-4055-94A3-9872A7B097C3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EE6355D9-4CA6-42C3-A59E-9C43FFC557CE}" type="pres">
      <dgm:prSet presAssocID="{04B79BD3-8963-4055-94A3-9872A7B097C3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83DC6E-9B88-4C14-8D0C-B5DE12918C1D}" type="pres">
      <dgm:prSet presAssocID="{04B79BD3-8963-4055-94A3-9872A7B097C3}" presName="negativeSpace" presStyleCnt="0"/>
      <dgm:spPr/>
    </dgm:pt>
    <dgm:pt modelId="{7FC777F6-5B20-4A1B-A585-A91CDE9FDAEF}" type="pres">
      <dgm:prSet presAssocID="{04B79BD3-8963-4055-94A3-9872A7B097C3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4749F87-BF99-4046-B101-17B984076A84}" type="presOf" srcId="{04B79BD3-8963-4055-94A3-9872A7B097C3}" destId="{EE6355D9-4CA6-42C3-A59E-9C43FFC557CE}" srcOrd="1" destOrd="0" presId="urn:microsoft.com/office/officeart/2005/8/layout/list1"/>
    <dgm:cxn modelId="{CCE8C8FA-1737-44AE-93DA-ED996FC947F7}" type="presOf" srcId="{58FA258A-9A4F-4358-A13F-C71DD8436CFA}" destId="{7FC777F6-5B20-4A1B-A585-A91CDE9FDAEF}" srcOrd="0" destOrd="1" presId="urn:microsoft.com/office/officeart/2005/8/layout/list1"/>
    <dgm:cxn modelId="{DC98EC54-629C-43A1-B33B-3CB7D7A6A184}" srcId="{04B79BD3-8963-4055-94A3-9872A7B097C3}" destId="{50C0C3F8-6E93-4B06-9B36-0425580B118E}" srcOrd="0" destOrd="0" parTransId="{B2127571-7FE8-45C4-AE4B-345F276FC2B4}" sibTransId="{85038D79-7439-4460-B421-453D789476D4}"/>
    <dgm:cxn modelId="{783D9377-E410-4452-9439-118C16CCC278}" type="presOf" srcId="{40EAC93E-35D8-4BDD-90DD-4F315D66F961}" destId="{FFAC899D-215C-43E1-BCE6-42A4C93B3CAD}" srcOrd="0" destOrd="0" presId="urn:microsoft.com/office/officeart/2005/8/layout/list1"/>
    <dgm:cxn modelId="{A649F2C7-B44F-478A-877A-DF1AC10E759F}" type="presOf" srcId="{50C0C3F8-6E93-4B06-9B36-0425580B118E}" destId="{7FC777F6-5B20-4A1B-A585-A91CDE9FDAEF}" srcOrd="0" destOrd="0" presId="urn:microsoft.com/office/officeart/2005/8/layout/list1"/>
    <dgm:cxn modelId="{6A8A6B60-9DDF-4E52-BF71-D6753F06E53F}" type="presOf" srcId="{06A4F228-C558-4A32-B631-FC264BF6AEF7}" destId="{7FC777F6-5B20-4A1B-A585-A91CDE9FDAEF}" srcOrd="0" destOrd="2" presId="urn:microsoft.com/office/officeart/2005/8/layout/list1"/>
    <dgm:cxn modelId="{40017726-5227-4866-9A67-8768582E8F68}" type="presOf" srcId="{693FFFEC-92C1-4EB9-A57F-1BE4B63451EA}" destId="{7FC777F6-5B20-4A1B-A585-A91CDE9FDAEF}" srcOrd="0" destOrd="3" presId="urn:microsoft.com/office/officeart/2005/8/layout/list1"/>
    <dgm:cxn modelId="{F61C3F1F-672F-4FFC-8090-9457CDD41433}" srcId="{58FA258A-9A4F-4358-A13F-C71DD8436CFA}" destId="{693FFFEC-92C1-4EB9-A57F-1BE4B63451EA}" srcOrd="1" destOrd="0" parTransId="{E442685C-4784-4618-8D8B-A5B3FB0B1599}" sibTransId="{0C254A06-3E21-4536-A74C-EBAE0B48E80C}"/>
    <dgm:cxn modelId="{CC2E1CF4-B452-4FE4-9523-FA6C27C84FCB}" srcId="{40EAC93E-35D8-4BDD-90DD-4F315D66F961}" destId="{04B79BD3-8963-4055-94A3-9872A7B097C3}" srcOrd="0" destOrd="0" parTransId="{5BA0E3F8-CC65-4C85-8170-CC4607754C1A}" sibTransId="{C1B1C7AC-9FC4-4588-B1D0-79D2B6AEBBE6}"/>
    <dgm:cxn modelId="{3ACBE3E0-8A21-4807-816C-082C4DEFB1D3}" srcId="{04B79BD3-8963-4055-94A3-9872A7B097C3}" destId="{58FA258A-9A4F-4358-A13F-C71DD8436CFA}" srcOrd="1" destOrd="0" parTransId="{E16F4797-3CD9-44F8-9D21-F8BBEE020733}" sibTransId="{1FC5267A-FFA3-4B7C-B30A-3B136C35377D}"/>
    <dgm:cxn modelId="{B90BC469-29A3-4F36-B8C6-574E4C6E3A93}" srcId="{58FA258A-9A4F-4358-A13F-C71DD8436CFA}" destId="{06A4F228-C558-4A32-B631-FC264BF6AEF7}" srcOrd="0" destOrd="0" parTransId="{2E5CADCA-928A-43B8-9D41-8B1314268FD1}" sibTransId="{99707DD0-6829-4E62-ABA1-779296784117}"/>
    <dgm:cxn modelId="{6F3DE921-69D7-4512-BA30-9A48B089921F}" type="presOf" srcId="{04B79BD3-8963-4055-94A3-9872A7B097C3}" destId="{AF0EE2F8-8AC5-4657-A990-DA8C18B7F045}" srcOrd="0" destOrd="0" presId="urn:microsoft.com/office/officeart/2005/8/layout/list1"/>
    <dgm:cxn modelId="{9723A886-362F-42D1-A39F-587D22C53FBA}" type="presParOf" srcId="{FFAC899D-215C-43E1-BCE6-42A4C93B3CAD}" destId="{BFB5BD10-CE04-4A7D-A593-78296B76248D}" srcOrd="0" destOrd="0" presId="urn:microsoft.com/office/officeart/2005/8/layout/list1"/>
    <dgm:cxn modelId="{B113CEDB-E5CC-4D53-AD66-65B0ADDBD98B}" type="presParOf" srcId="{BFB5BD10-CE04-4A7D-A593-78296B76248D}" destId="{AF0EE2F8-8AC5-4657-A990-DA8C18B7F045}" srcOrd="0" destOrd="0" presId="urn:microsoft.com/office/officeart/2005/8/layout/list1"/>
    <dgm:cxn modelId="{C8DC84EC-174B-445B-B6FB-CB4019D58156}" type="presParOf" srcId="{BFB5BD10-CE04-4A7D-A593-78296B76248D}" destId="{EE6355D9-4CA6-42C3-A59E-9C43FFC557CE}" srcOrd="1" destOrd="0" presId="urn:microsoft.com/office/officeart/2005/8/layout/list1"/>
    <dgm:cxn modelId="{457DC635-396C-4DA5-ACCB-9227A7E84721}" type="presParOf" srcId="{FFAC899D-215C-43E1-BCE6-42A4C93B3CAD}" destId="{B883DC6E-9B88-4C14-8D0C-B5DE12918C1D}" srcOrd="1" destOrd="0" presId="urn:microsoft.com/office/officeart/2005/8/layout/list1"/>
    <dgm:cxn modelId="{F0915A03-38AA-47A7-9DB1-E4ED3E9676FC}" type="presParOf" srcId="{FFAC899D-215C-43E1-BCE6-42A4C93B3CAD}" destId="{7FC777F6-5B20-4A1B-A585-A91CDE9FDAEF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0B57B6-F493-48D8-B166-8C919939C703}">
      <dsp:nvSpPr>
        <dsp:cNvPr id="0" name=""/>
        <dsp:cNvSpPr/>
      </dsp:nvSpPr>
      <dsp:spPr>
        <a:xfrm>
          <a:off x="1961163" y="1079352"/>
          <a:ext cx="4196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9685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159748" y="1122820"/>
        <a:ext cx="22514" cy="4502"/>
      </dsp:txXfrm>
    </dsp:sp>
    <dsp:sp modelId="{C7F3C1A0-C784-4EE3-B05E-4F0C5E60A1E9}">
      <dsp:nvSpPr>
        <dsp:cNvPr id="0" name=""/>
        <dsp:cNvSpPr/>
      </dsp:nvSpPr>
      <dsp:spPr>
        <a:xfrm>
          <a:off x="5200" y="537743"/>
          <a:ext cx="1957762" cy="11746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932" tIns="100698" rIns="95932" bIns="100698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/>
            <a:t>Đặt vấn đề</a:t>
          </a:r>
        </a:p>
      </dsp:txBody>
      <dsp:txXfrm>
        <a:off x="5200" y="537743"/>
        <a:ext cx="1957762" cy="1174657"/>
      </dsp:txXfrm>
    </dsp:sp>
    <dsp:sp modelId="{E5985DEE-D279-4601-A471-818B7B3DA8F9}">
      <dsp:nvSpPr>
        <dsp:cNvPr id="0" name=""/>
        <dsp:cNvSpPr/>
      </dsp:nvSpPr>
      <dsp:spPr>
        <a:xfrm>
          <a:off x="4369210" y="1079352"/>
          <a:ext cx="4196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9685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567796" y="1122820"/>
        <a:ext cx="22514" cy="4502"/>
      </dsp:txXfrm>
    </dsp:sp>
    <dsp:sp modelId="{36F6F54B-0FAA-41AE-8B39-43643F63242E}">
      <dsp:nvSpPr>
        <dsp:cNvPr id="0" name=""/>
        <dsp:cNvSpPr/>
      </dsp:nvSpPr>
      <dsp:spPr>
        <a:xfrm>
          <a:off x="2413248" y="537743"/>
          <a:ext cx="1957762" cy="11746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932" tIns="100698" rIns="95932" bIns="100698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/>
            <a:t>Thu nhập dữ liệu</a:t>
          </a:r>
        </a:p>
      </dsp:txBody>
      <dsp:txXfrm>
        <a:off x="2413248" y="537743"/>
        <a:ext cx="1957762" cy="1174657"/>
      </dsp:txXfrm>
    </dsp:sp>
    <dsp:sp modelId="{14487B68-C8B1-43EA-8265-541C62E8412E}">
      <dsp:nvSpPr>
        <dsp:cNvPr id="0" name=""/>
        <dsp:cNvSpPr/>
      </dsp:nvSpPr>
      <dsp:spPr>
        <a:xfrm>
          <a:off x="984081" y="1710600"/>
          <a:ext cx="4816095" cy="419685"/>
        </a:xfrm>
        <a:custGeom>
          <a:avLst/>
          <a:gdLst/>
          <a:ahLst/>
          <a:cxnLst/>
          <a:rect l="0" t="0" r="0" b="0"/>
          <a:pathLst>
            <a:path>
              <a:moveTo>
                <a:pt x="4816095" y="0"/>
              </a:moveTo>
              <a:lnTo>
                <a:pt x="4816095" y="226942"/>
              </a:lnTo>
              <a:lnTo>
                <a:pt x="0" y="226942"/>
              </a:lnTo>
              <a:lnTo>
                <a:pt x="0" y="419685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271202" y="1918192"/>
        <a:ext cx="241854" cy="4502"/>
      </dsp:txXfrm>
    </dsp:sp>
    <dsp:sp modelId="{9DBE43EB-EB89-4EC8-9EA5-C8394493AA81}">
      <dsp:nvSpPr>
        <dsp:cNvPr id="0" name=""/>
        <dsp:cNvSpPr/>
      </dsp:nvSpPr>
      <dsp:spPr>
        <a:xfrm>
          <a:off x="4821295" y="537743"/>
          <a:ext cx="1957762" cy="11746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932" tIns="100698" rIns="95932" bIns="100698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/>
            <a:t>Xử lý và khám phá dữ liệu</a:t>
          </a:r>
        </a:p>
      </dsp:txBody>
      <dsp:txXfrm>
        <a:off x="4821295" y="537743"/>
        <a:ext cx="1957762" cy="1174657"/>
      </dsp:txXfrm>
    </dsp:sp>
    <dsp:sp modelId="{88C75A8E-5B01-4CB1-8FD4-765DB45F7D34}">
      <dsp:nvSpPr>
        <dsp:cNvPr id="0" name=""/>
        <dsp:cNvSpPr/>
      </dsp:nvSpPr>
      <dsp:spPr>
        <a:xfrm>
          <a:off x="1961163" y="2704294"/>
          <a:ext cx="4196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9685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159748" y="2747763"/>
        <a:ext cx="22514" cy="4502"/>
      </dsp:txXfrm>
    </dsp:sp>
    <dsp:sp modelId="{61955227-6429-4F45-A1CF-6493159B32DE}">
      <dsp:nvSpPr>
        <dsp:cNvPr id="0" name=""/>
        <dsp:cNvSpPr/>
      </dsp:nvSpPr>
      <dsp:spPr>
        <a:xfrm>
          <a:off x="5200" y="2162686"/>
          <a:ext cx="1957762" cy="11746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932" tIns="100698" rIns="95932" bIns="100698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/>
            <a:t>Các thuật toán học máy để dự đoán giá nhà</a:t>
          </a:r>
        </a:p>
      </dsp:txBody>
      <dsp:txXfrm>
        <a:off x="5200" y="2162686"/>
        <a:ext cx="1957762" cy="1174657"/>
      </dsp:txXfrm>
    </dsp:sp>
    <dsp:sp modelId="{9C8F3AB7-903E-41A1-920B-868254BF5E7F}">
      <dsp:nvSpPr>
        <dsp:cNvPr id="0" name=""/>
        <dsp:cNvSpPr/>
      </dsp:nvSpPr>
      <dsp:spPr>
        <a:xfrm>
          <a:off x="4369210" y="2704294"/>
          <a:ext cx="4196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9685" y="45720"/>
              </a:lnTo>
            </a:path>
          </a:pathLst>
        </a:custGeom>
        <a:noFill/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567796" y="2747763"/>
        <a:ext cx="22514" cy="4502"/>
      </dsp:txXfrm>
    </dsp:sp>
    <dsp:sp modelId="{0370DBDA-4BDB-4577-B262-B6DD0BB15F9B}">
      <dsp:nvSpPr>
        <dsp:cNvPr id="0" name=""/>
        <dsp:cNvSpPr/>
      </dsp:nvSpPr>
      <dsp:spPr>
        <a:xfrm>
          <a:off x="2413248" y="2162686"/>
          <a:ext cx="1957762" cy="11746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932" tIns="100698" rIns="95932" bIns="100698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/>
            <a:t>Thực nghiệm và đánh giá</a:t>
          </a:r>
        </a:p>
      </dsp:txBody>
      <dsp:txXfrm>
        <a:off x="2413248" y="2162686"/>
        <a:ext cx="1957762" cy="1174657"/>
      </dsp:txXfrm>
    </dsp:sp>
    <dsp:sp modelId="{1F457530-D7E0-4AF5-BB6B-523A15A6B300}">
      <dsp:nvSpPr>
        <dsp:cNvPr id="0" name=""/>
        <dsp:cNvSpPr/>
      </dsp:nvSpPr>
      <dsp:spPr>
        <a:xfrm>
          <a:off x="4821295" y="2162686"/>
          <a:ext cx="1957762" cy="117465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932" tIns="100698" rIns="95932" bIns="100698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/>
            <a:t>Demo ứng dụng thực tế đơn giản</a:t>
          </a:r>
          <a:endParaRPr lang="en-US" sz="2000" kern="1200"/>
        </a:p>
      </dsp:txBody>
      <dsp:txXfrm>
        <a:off x="4821295" y="2162686"/>
        <a:ext cx="1957762" cy="11746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097C39-4B77-4668-B442-33E6E4CB31E1}">
      <dsp:nvSpPr>
        <dsp:cNvPr id="0" name=""/>
        <dsp:cNvSpPr/>
      </dsp:nvSpPr>
      <dsp:spPr>
        <a:xfrm>
          <a:off x="115065" y="1529047"/>
          <a:ext cx="1270004" cy="127000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3360E7-6132-4777-83C9-1ADE8AD096B6}">
      <dsp:nvSpPr>
        <dsp:cNvPr id="0" name=""/>
        <dsp:cNvSpPr/>
      </dsp:nvSpPr>
      <dsp:spPr>
        <a:xfrm>
          <a:off x="381766" y="1795748"/>
          <a:ext cx="736602" cy="736602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42FC57-12F0-4847-BB34-5C3B65136ED4}">
      <dsp:nvSpPr>
        <dsp:cNvPr id="0" name=""/>
        <dsp:cNvSpPr/>
      </dsp:nvSpPr>
      <dsp:spPr>
        <a:xfrm>
          <a:off x="1488136" y="1529047"/>
          <a:ext cx="3331736" cy="1270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0" kern="1200"/>
            <a:t>1. Linear Regression</a:t>
          </a:r>
          <a:endParaRPr lang="en-US" sz="2600" kern="1200"/>
        </a:p>
      </dsp:txBody>
      <dsp:txXfrm>
        <a:off x="1488136" y="1529047"/>
        <a:ext cx="3331736" cy="1270004"/>
      </dsp:txXfrm>
    </dsp:sp>
    <dsp:sp modelId="{1C5653B8-A5C3-43C1-B0B2-E853F4962905}">
      <dsp:nvSpPr>
        <dsp:cNvPr id="0" name=""/>
        <dsp:cNvSpPr/>
      </dsp:nvSpPr>
      <dsp:spPr>
        <a:xfrm>
          <a:off x="4964443" y="1533314"/>
          <a:ext cx="1270004" cy="127000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D4FAB2-5AA4-4FDB-A27D-AC139FF59FF2}">
      <dsp:nvSpPr>
        <dsp:cNvPr id="0" name=""/>
        <dsp:cNvSpPr/>
      </dsp:nvSpPr>
      <dsp:spPr>
        <a:xfrm>
          <a:off x="5212708" y="1732901"/>
          <a:ext cx="736602" cy="7366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EA6C65-AE67-4FD7-95BE-C6CB9F91C63A}">
      <dsp:nvSpPr>
        <dsp:cNvPr id="0" name=""/>
        <dsp:cNvSpPr/>
      </dsp:nvSpPr>
      <dsp:spPr>
        <a:xfrm>
          <a:off x="6383934" y="1496674"/>
          <a:ext cx="4223105" cy="12700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0" kern="1200">
              <a:solidFill>
                <a:schemeClr val="accent3">
                  <a:lumMod val="50000"/>
                </a:schemeClr>
              </a:solidFill>
            </a:rPr>
            <a:t>2. </a:t>
          </a:r>
          <a:r>
            <a:rPr lang="en-US" sz="2600" i="0" kern="1200">
              <a:solidFill>
                <a:schemeClr val="accent3">
                  <a:lumMod val="50000"/>
                </a:schemeClr>
              </a:solidFill>
            </a:rPr>
            <a:t>K-Nearest Neighbors</a:t>
          </a:r>
          <a:endParaRPr lang="en-US" sz="2600" kern="1200">
            <a:solidFill>
              <a:schemeClr val="accent3">
                <a:lumMod val="50000"/>
              </a:schemeClr>
            </a:solidFill>
          </a:endParaRPr>
        </a:p>
      </dsp:txBody>
      <dsp:txXfrm>
        <a:off x="6383934" y="1496674"/>
        <a:ext cx="4223105" cy="12700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C777F6-5B20-4A1B-A585-A91CDE9FDAEF}">
      <dsp:nvSpPr>
        <dsp:cNvPr id="0" name=""/>
        <dsp:cNvSpPr/>
      </dsp:nvSpPr>
      <dsp:spPr>
        <a:xfrm>
          <a:off x="0" y="515321"/>
          <a:ext cx="6344774" cy="34870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2425" tIns="562356" rIns="492425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b="0" kern="1200" dirty="0"/>
            <a:t>Chi</a:t>
          </a:r>
          <a:r>
            <a:rPr lang="en-US" sz="2700" kern="1200" dirty="0"/>
            <a:t>a </a:t>
          </a:r>
          <a:r>
            <a:rPr lang="en-US" sz="2700" kern="1200" dirty="0" err="1"/>
            <a:t>dữ</a:t>
          </a:r>
          <a:r>
            <a:rPr lang="en-US" sz="2700" kern="1200" dirty="0"/>
            <a:t> </a:t>
          </a:r>
          <a:r>
            <a:rPr lang="en-US" sz="2700" kern="1200" dirty="0" err="1"/>
            <a:t>liệu</a:t>
          </a:r>
          <a:r>
            <a:rPr lang="en-US" sz="2700" kern="1200" dirty="0"/>
            <a:t> </a:t>
          </a:r>
          <a:r>
            <a:rPr lang="en-US" sz="2700" kern="1200" dirty="0" err="1"/>
            <a:t>huấn</a:t>
          </a:r>
          <a:r>
            <a:rPr lang="en-US" sz="2700" kern="1200" dirty="0"/>
            <a:t> </a:t>
          </a:r>
          <a:r>
            <a:rPr lang="en-US" sz="2700" kern="1200" dirty="0" err="1"/>
            <a:t>luyện</a:t>
          </a:r>
          <a:r>
            <a:rPr lang="en-US" sz="2700" kern="1200" dirty="0"/>
            <a:t>: </a:t>
          </a:r>
          <a:r>
            <a:rPr lang="en-US" sz="2700" kern="1200" dirty="0" err="1"/>
            <a:t>Tập</a:t>
          </a:r>
          <a:r>
            <a:rPr lang="en-US" sz="2700" kern="1200" dirty="0"/>
            <a:t> train </a:t>
          </a:r>
          <a:r>
            <a:rPr lang="en-US" sz="2700" kern="1200" dirty="0" err="1"/>
            <a:t>gồm</a:t>
          </a:r>
          <a:r>
            <a:rPr lang="en-US" sz="2700" kern="1200" dirty="0"/>
            <a:t> 68389 </a:t>
          </a:r>
          <a:r>
            <a:rPr lang="en-US" sz="2700" kern="1200" dirty="0" err="1"/>
            <a:t>bản</a:t>
          </a:r>
          <a:r>
            <a:rPr lang="en-US" sz="2700" kern="1200" dirty="0"/>
            <a:t> </a:t>
          </a:r>
          <a:r>
            <a:rPr lang="en-US" sz="2700" kern="1200" dirty="0" err="1"/>
            <a:t>ghi</a:t>
          </a:r>
          <a:r>
            <a:rPr lang="en-US" sz="2700" kern="1200" dirty="0"/>
            <a:t> </a:t>
          </a:r>
          <a:r>
            <a:rPr lang="en-US" sz="2700" kern="1200" dirty="0" err="1"/>
            <a:t>và</a:t>
          </a:r>
          <a:r>
            <a:rPr lang="en-US" sz="2700" kern="1200" dirty="0"/>
            <a:t> </a:t>
          </a:r>
          <a:r>
            <a:rPr lang="en-US" sz="2700" kern="1200" dirty="0" err="1"/>
            <a:t>tập</a:t>
          </a:r>
          <a:r>
            <a:rPr lang="en-US" sz="2700" kern="1200" dirty="0"/>
            <a:t> test </a:t>
          </a:r>
          <a:r>
            <a:rPr lang="en-US" sz="2700" kern="1200" dirty="0" err="1"/>
            <a:t>gồm</a:t>
          </a:r>
          <a:r>
            <a:rPr lang="en-US" sz="2700" kern="1200" dirty="0"/>
            <a:t> 17097 </a:t>
          </a:r>
          <a:r>
            <a:rPr lang="en-US" sz="2700" kern="1200" dirty="0" err="1"/>
            <a:t>bản</a:t>
          </a:r>
          <a:r>
            <a:rPr lang="en-US" sz="2700" kern="1200" dirty="0"/>
            <a:t> </a:t>
          </a:r>
          <a:r>
            <a:rPr lang="en-US" sz="2700" kern="1200" dirty="0" err="1" smtClean="0"/>
            <a:t>ghi</a:t>
          </a:r>
          <a:r>
            <a:rPr lang="en-US" sz="2700" kern="1200" dirty="0" smtClean="0"/>
            <a:t>.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err="1" smtClean="0"/>
            <a:t>Kết</a:t>
          </a:r>
          <a:r>
            <a:rPr lang="en-US" sz="2700" kern="1200" dirty="0" smtClean="0"/>
            <a:t> </a:t>
          </a:r>
          <a:r>
            <a:rPr lang="en-US" sz="2700" kern="1200" dirty="0" err="1" smtClean="0"/>
            <a:t>quả</a:t>
          </a:r>
          <a:r>
            <a:rPr lang="en-US" sz="2700" kern="1200" dirty="0" smtClean="0"/>
            <a:t> </a:t>
          </a:r>
          <a:r>
            <a:rPr lang="en-US" sz="2700" kern="1200" dirty="0" err="1" smtClean="0"/>
            <a:t>huấn</a:t>
          </a:r>
          <a:r>
            <a:rPr lang="en-US" sz="2700" kern="1200" dirty="0" smtClean="0"/>
            <a:t> </a:t>
          </a:r>
          <a:r>
            <a:rPr lang="en-US" sz="2700" kern="1200" dirty="0" err="1" smtClean="0"/>
            <a:t>luyện</a:t>
          </a:r>
          <a:r>
            <a:rPr lang="en-US" sz="2700" kern="1200" dirty="0" smtClean="0"/>
            <a:t> model Linear Regression (</a:t>
          </a:r>
          <a:r>
            <a:rPr lang="en-US" sz="2700" kern="1200" dirty="0" err="1" smtClean="0"/>
            <a:t>Scikit</a:t>
          </a:r>
          <a:r>
            <a:rPr lang="en-US" sz="2700" kern="1200" dirty="0" smtClean="0"/>
            <a:t>-Learn):</a:t>
          </a:r>
          <a:endParaRPr lang="en-US" sz="2700" kern="1200" dirty="0"/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/>
            <a:t>R2_Score: 0.4363</a:t>
          </a:r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/>
            <a:t>RMSE: 4296.03</a:t>
          </a:r>
        </a:p>
      </dsp:txBody>
      <dsp:txXfrm>
        <a:off x="0" y="515321"/>
        <a:ext cx="6344774" cy="3487050"/>
      </dsp:txXfrm>
    </dsp:sp>
    <dsp:sp modelId="{EE6355D9-4CA6-42C3-A59E-9C43FFC557CE}">
      <dsp:nvSpPr>
        <dsp:cNvPr id="0" name=""/>
        <dsp:cNvSpPr/>
      </dsp:nvSpPr>
      <dsp:spPr>
        <a:xfrm>
          <a:off x="317238" y="116800"/>
          <a:ext cx="4441341" cy="797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872" tIns="0" rIns="167872" bIns="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/>
            <a:t>3. </a:t>
          </a:r>
          <a:r>
            <a:rPr lang="en-US" sz="2700" b="1" kern="1200" dirty="0" err="1"/>
            <a:t>Thực</a:t>
          </a:r>
          <a:r>
            <a:rPr lang="en-US" sz="2700" b="1" kern="1200" dirty="0"/>
            <a:t> </a:t>
          </a:r>
          <a:r>
            <a:rPr lang="en-US" sz="2700" b="1" kern="1200" dirty="0" err="1"/>
            <a:t>nghiệm</a:t>
          </a:r>
          <a:endParaRPr lang="en-US" sz="2700" kern="1200" dirty="0"/>
        </a:p>
      </dsp:txBody>
      <dsp:txXfrm>
        <a:off x="356146" y="155708"/>
        <a:ext cx="4363525" cy="7192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C2BD54-30D4-4269-88A8-F76063AA37C2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A5373-4269-49DA-A7C4-8C7504C9D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115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5373-4269-49DA-A7C4-8C7504C9D0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09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A5373-4269-49DA-A7C4-8C7504C9D0A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174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338760" y="1058760"/>
            <a:ext cx="11514240" cy="490860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Lato"/>
                <a:ea typeface="Lato"/>
              </a:rPr>
              <a:t>Click to edit Master text styles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Lato"/>
                <a:ea typeface="Lato"/>
              </a:rPr>
              <a:t>Second level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Lato"/>
                <a:ea typeface="Lato"/>
              </a:rPr>
              <a:t>Third level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Lato"/>
                <a:ea typeface="Lato"/>
              </a:rPr>
              <a:t>Fourth level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Lato"/>
                <a:ea typeface="Lato"/>
              </a:rPr>
              <a:t>Fifth level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title"/>
          </p:nvPr>
        </p:nvSpPr>
        <p:spPr>
          <a:xfrm>
            <a:off x="338760" y="112680"/>
            <a:ext cx="11514240" cy="43560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b="1" strike="noStrike" spc="-1">
                <a:solidFill>
                  <a:srgbClr val="FFFFFF"/>
                </a:solidFill>
                <a:latin typeface="Lato"/>
                <a:ea typeface="Lato"/>
              </a:rPr>
              <a:t>Title 1:……………………………………..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Freeform 1"/>
          <p:cNvSpPr/>
          <p:nvPr/>
        </p:nvSpPr>
        <p:spPr>
          <a:xfrm>
            <a:off x="3209400" y="2164680"/>
            <a:ext cx="360" cy="360"/>
          </a:xfrm>
          <a:custGeom>
            <a:avLst/>
            <a:gdLst/>
            <a:ahLst/>
            <a:cxnLst/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ln/>
        </p:spPr>
      </p:sp>
      <p:sp>
        <p:nvSpPr>
          <p:cNvPr id="311" name="TextShape 2"/>
          <p:cNvSpPr txBox="1"/>
          <p:nvPr/>
        </p:nvSpPr>
        <p:spPr>
          <a:xfrm>
            <a:off x="338880" y="895739"/>
            <a:ext cx="11514240" cy="517168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2800" spc="-1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600" spc="-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Thống kê  NaN của các trường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800" b="0" strike="noStrike" spc="-1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800" b="0" strike="noStrike" spc="-1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800" spc="-1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800" b="0" strike="noStrike" spc="-1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2300" b="1" spc="-1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2300" b="1" spc="-1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2300" b="1" spc="-1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300" b="1" spc="-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Nhận xét: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300" spc="-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Dữ liệu còn thiếu một số trường quan trọng.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300" spc="-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Nhiều trường dữ liệu không có giá trị.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300" spc="-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 thể xuất hiện bản ghi trùng nhau trong quá trình thu thập dữ liệu.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D8ABFA5-DEF6-428A-BD2E-F8F45DA25DC5}"/>
              </a:ext>
            </a:extLst>
          </p:cNvPr>
          <p:cNvSpPr txBox="1"/>
          <p:nvPr/>
        </p:nvSpPr>
        <p:spPr>
          <a:xfrm>
            <a:off x="205530" y="68073"/>
            <a:ext cx="8795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 Xử lí và khám phá dữ liệu</a:t>
            </a: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4EA7AC03-7004-42EE-B464-3633DC5E6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038159" y="1214620"/>
            <a:ext cx="4566259" cy="418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488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Freeform 1"/>
          <p:cNvSpPr/>
          <p:nvPr/>
        </p:nvSpPr>
        <p:spPr>
          <a:xfrm>
            <a:off x="3209400" y="2164680"/>
            <a:ext cx="360" cy="360"/>
          </a:xfrm>
          <a:custGeom>
            <a:avLst/>
            <a:gdLst/>
            <a:ahLst/>
            <a:cxnLst/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ln/>
        </p:spPr>
      </p:sp>
      <p:sp>
        <p:nvSpPr>
          <p:cNvPr id="311" name="TextShape 2"/>
          <p:cNvSpPr txBox="1"/>
          <p:nvPr/>
        </p:nvSpPr>
        <p:spPr>
          <a:xfrm>
            <a:off x="338880" y="1050377"/>
            <a:ext cx="11514240" cy="498961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2800" b="0" strike="noStrike" spc="-1">
                <a:solidFill>
                  <a:srgbClr val="000000"/>
                </a:solidFill>
                <a:latin typeface="Lato"/>
                <a:ea typeface="Lato"/>
                <a:cs typeface="Lato"/>
              </a:rPr>
              <a:t>Các bước nhóm đã thực hiện để tiền xử lý và làm sạch dữ liệu: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300" b="0" strike="noStrike" spc="-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B1: Thêm trường dữ liệu “Giá” từ 2 trường “Giá/m2” và “Diện tích đất”.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300" b="0" strike="noStrike" spc="-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B2: Th</a:t>
            </a:r>
            <a:r>
              <a:rPr lang="en-US" sz="2300" spc="-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êm trường “Mật độ dân số” từ 2 trường “Quận huyện” và “Tỉnh thành”.</a:t>
            </a:r>
            <a:endParaRPr lang="en-US" sz="2300" b="0" strike="noStrike" spc="-1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300" spc="-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B3: Xóa bỏ các trường dữ liệu không cần thiết.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300" spc="-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B4: Chuyển đổi trường “Loại hình nhà ở” thành số.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300" spc="-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B5: Loại bỏ các bảng ghi có ít dữ liệu và có giá trị trùng nhau.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300" spc="-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B6: Xóa bỏ các outlier của các trường dữ liệu.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300" spc="-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B7: Thay thế các giá trị bị khuyết của hai trường “Số phòng ngủ”, “Số phòng vệ sinh” bằng mean.</a:t>
            </a:r>
          </a:p>
          <a:p>
            <a:endParaRPr lang="en-US" sz="2300" spc="-1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300" b="0" strike="noStrike" spc="-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</a:t>
            </a:r>
          </a:p>
          <a:p>
            <a:endParaRPr lang="en-US" sz="2300" b="0" strike="noStrike" spc="-1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D8ABFA5-DEF6-428A-BD2E-F8F45DA25DC5}"/>
              </a:ext>
            </a:extLst>
          </p:cNvPr>
          <p:cNvSpPr txBox="1"/>
          <p:nvPr/>
        </p:nvSpPr>
        <p:spPr>
          <a:xfrm>
            <a:off x="205530" y="68073"/>
            <a:ext cx="8795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 Xử lý và khám phá dữ liệu</a:t>
            </a:r>
          </a:p>
        </p:txBody>
      </p:sp>
    </p:spTree>
    <p:extLst>
      <p:ext uri="{BB962C8B-B14F-4D97-AF65-F5344CB8AC3E}">
        <p14:creationId xmlns:p14="http://schemas.microsoft.com/office/powerpoint/2010/main" val="1568486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Freeform 1"/>
          <p:cNvSpPr/>
          <p:nvPr/>
        </p:nvSpPr>
        <p:spPr>
          <a:xfrm>
            <a:off x="3209400" y="2164680"/>
            <a:ext cx="360" cy="360"/>
          </a:xfrm>
          <a:custGeom>
            <a:avLst/>
            <a:gdLst/>
            <a:ahLst/>
            <a:cxnLst/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ln/>
        </p:spPr>
      </p:sp>
      <p:sp>
        <p:nvSpPr>
          <p:cNvPr id="311" name="TextShape 2"/>
          <p:cNvSpPr txBox="1"/>
          <p:nvPr/>
        </p:nvSpPr>
        <p:spPr>
          <a:xfrm>
            <a:off x="338880" y="981220"/>
            <a:ext cx="11514240" cy="512352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2800" b="0" strike="noStrike" spc="-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Dữ liệu sau khi tiền xử lý và làm sạch: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D8ABFA5-DEF6-428A-BD2E-F8F45DA25DC5}"/>
              </a:ext>
            </a:extLst>
          </p:cNvPr>
          <p:cNvSpPr txBox="1"/>
          <p:nvPr/>
        </p:nvSpPr>
        <p:spPr>
          <a:xfrm>
            <a:off x="205530" y="68073"/>
            <a:ext cx="8795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 Xử lý và khám phá dữ liệu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92084577-DEA0-4F40-857C-90488A6A8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122" y="1728217"/>
            <a:ext cx="9669224" cy="3629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0949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Freeform 1"/>
          <p:cNvSpPr/>
          <p:nvPr/>
        </p:nvSpPr>
        <p:spPr>
          <a:xfrm>
            <a:off x="3209400" y="2164680"/>
            <a:ext cx="360" cy="360"/>
          </a:xfrm>
          <a:custGeom>
            <a:avLst/>
            <a:gdLst/>
            <a:ahLst/>
            <a:cxnLst/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ln/>
        </p:spPr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D8ABFA5-DEF6-428A-BD2E-F8F45DA25DC5}"/>
              </a:ext>
            </a:extLst>
          </p:cNvPr>
          <p:cNvSpPr txBox="1"/>
          <p:nvPr/>
        </p:nvSpPr>
        <p:spPr>
          <a:xfrm>
            <a:off x="205530" y="68073"/>
            <a:ext cx="8795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 Xử lý và khám phá dữ liệu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070FB7-3255-4551-BA6A-A876D4181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261" y="1145901"/>
            <a:ext cx="3346278" cy="479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41CE83E-EBD3-4489-8E82-199BA7373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619" y="1260135"/>
            <a:ext cx="3110723" cy="456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24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Freeform 1"/>
          <p:cNvSpPr/>
          <p:nvPr/>
        </p:nvSpPr>
        <p:spPr>
          <a:xfrm>
            <a:off x="3209400" y="2164680"/>
            <a:ext cx="360" cy="360"/>
          </a:xfrm>
          <a:custGeom>
            <a:avLst/>
            <a:gdLst/>
            <a:ahLst/>
            <a:cxnLst/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ln/>
        </p:spPr>
      </p:sp>
      <p:sp>
        <p:nvSpPr>
          <p:cNvPr id="311" name="TextShape 2"/>
          <p:cNvSpPr txBox="1"/>
          <p:nvPr/>
        </p:nvSpPr>
        <p:spPr>
          <a:xfrm>
            <a:off x="-2226899" y="750262"/>
            <a:ext cx="11514240" cy="498961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D8ABFA5-DEF6-428A-BD2E-F8F45DA25DC5}"/>
              </a:ext>
            </a:extLst>
          </p:cNvPr>
          <p:cNvSpPr txBox="1"/>
          <p:nvPr/>
        </p:nvSpPr>
        <p:spPr>
          <a:xfrm>
            <a:off x="205530" y="68073"/>
            <a:ext cx="8795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 Xử lý và khám phá dữ liệu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B61E944-4B40-4715-BF77-9F7B778A7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177" y="1381125"/>
            <a:ext cx="6606948" cy="4502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283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Freeform 1"/>
          <p:cNvSpPr/>
          <p:nvPr/>
        </p:nvSpPr>
        <p:spPr>
          <a:xfrm>
            <a:off x="3209400" y="2164680"/>
            <a:ext cx="360" cy="360"/>
          </a:xfrm>
          <a:custGeom>
            <a:avLst/>
            <a:gdLst/>
            <a:ahLst/>
            <a:cxnLst/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ln/>
        </p:spPr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D8ABFA5-DEF6-428A-BD2E-F8F45DA25DC5}"/>
              </a:ext>
            </a:extLst>
          </p:cNvPr>
          <p:cNvSpPr txBox="1"/>
          <p:nvPr/>
        </p:nvSpPr>
        <p:spPr>
          <a:xfrm>
            <a:off x="205530" y="68073"/>
            <a:ext cx="8795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 Xử lý và khám phá dữ liệu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541534B-49F3-4932-B1EF-389B379EE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30" y="1485121"/>
            <a:ext cx="5725886" cy="398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9F1CC167-1F8F-41A2-B90A-7999EE6EC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85121"/>
            <a:ext cx="5725886" cy="398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406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Freeform 1"/>
          <p:cNvSpPr/>
          <p:nvPr/>
        </p:nvSpPr>
        <p:spPr>
          <a:xfrm>
            <a:off x="3209400" y="2164680"/>
            <a:ext cx="360" cy="360"/>
          </a:xfrm>
          <a:custGeom>
            <a:avLst/>
            <a:gdLst/>
            <a:ahLst/>
            <a:cxnLst/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ln/>
        </p:spPr>
      </p:sp>
      <p:sp>
        <p:nvSpPr>
          <p:cNvPr id="311" name="TextShape 2"/>
          <p:cNvSpPr txBox="1"/>
          <p:nvPr/>
        </p:nvSpPr>
        <p:spPr>
          <a:xfrm>
            <a:off x="-2226899" y="750262"/>
            <a:ext cx="11514240" cy="498961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D8ABFA5-DEF6-428A-BD2E-F8F45DA25DC5}"/>
              </a:ext>
            </a:extLst>
          </p:cNvPr>
          <p:cNvSpPr txBox="1"/>
          <p:nvPr/>
        </p:nvSpPr>
        <p:spPr>
          <a:xfrm>
            <a:off x="205530" y="68073"/>
            <a:ext cx="8795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 Xử lý và khám phá dữ liệu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2440784-67D6-48CB-8339-D6CD0B796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930" y="1770217"/>
            <a:ext cx="6305160" cy="351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1AAE2505-2CAA-4D7D-B6EB-036AEDEFA1BE}"/>
              </a:ext>
            </a:extLst>
          </p:cNvPr>
          <p:cNvSpPr txBox="1"/>
          <p:nvPr/>
        </p:nvSpPr>
        <p:spPr>
          <a:xfrm>
            <a:off x="4093029" y="5600041"/>
            <a:ext cx="42018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/>
              <a:t>20 </a:t>
            </a:r>
            <a:r>
              <a:rPr lang="en-US" b="1" err="1"/>
              <a:t>Tỉnh</a:t>
            </a:r>
            <a:r>
              <a:rPr lang="en-US" b="1"/>
              <a:t> </a:t>
            </a:r>
            <a:r>
              <a:rPr lang="en-US" b="1" err="1"/>
              <a:t>thành</a:t>
            </a:r>
            <a:r>
              <a:rPr lang="en-US" b="1"/>
              <a:t> </a:t>
            </a:r>
            <a:r>
              <a:rPr lang="en-US" b="1" err="1"/>
              <a:t>có</a:t>
            </a:r>
            <a:r>
              <a:rPr lang="en-US" b="1"/>
              <a:t> </a:t>
            </a:r>
            <a:r>
              <a:rPr lang="en-US" b="1" err="1"/>
              <a:t>số</a:t>
            </a:r>
            <a:r>
              <a:rPr lang="en-US" b="1"/>
              <a:t> </a:t>
            </a:r>
            <a:r>
              <a:rPr lang="en-US" b="1" err="1"/>
              <a:t>lượng</a:t>
            </a:r>
            <a:r>
              <a:rPr lang="en-US" b="1"/>
              <a:t> </a:t>
            </a:r>
            <a:r>
              <a:rPr lang="en-US" b="1" err="1"/>
              <a:t>lớn</a:t>
            </a:r>
            <a:r>
              <a:rPr lang="en-US" b="1"/>
              <a:t> </a:t>
            </a:r>
            <a:r>
              <a:rPr lang="en-US" b="1" err="1"/>
              <a:t>nhất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92895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Freeform 1"/>
          <p:cNvSpPr/>
          <p:nvPr/>
        </p:nvSpPr>
        <p:spPr>
          <a:xfrm>
            <a:off x="3209400" y="2164680"/>
            <a:ext cx="360" cy="360"/>
          </a:xfrm>
          <a:custGeom>
            <a:avLst/>
            <a:gdLst/>
            <a:ahLst/>
            <a:cxnLst/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ln/>
        </p:spPr>
      </p:sp>
      <p:sp>
        <p:nvSpPr>
          <p:cNvPr id="311" name="TextShape 2"/>
          <p:cNvSpPr txBox="1"/>
          <p:nvPr/>
        </p:nvSpPr>
        <p:spPr>
          <a:xfrm>
            <a:off x="-2226899" y="750262"/>
            <a:ext cx="11514240" cy="498961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D8ABFA5-DEF6-428A-BD2E-F8F45DA25DC5}"/>
              </a:ext>
            </a:extLst>
          </p:cNvPr>
          <p:cNvSpPr txBox="1"/>
          <p:nvPr/>
        </p:nvSpPr>
        <p:spPr>
          <a:xfrm>
            <a:off x="205530" y="68073"/>
            <a:ext cx="8795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 Xử lý và khám phá dữ liệu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FFC44D4-2828-4EA6-97C6-42FAFBC89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541" y="1174446"/>
            <a:ext cx="67818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4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Freeform 1"/>
          <p:cNvSpPr/>
          <p:nvPr/>
        </p:nvSpPr>
        <p:spPr>
          <a:xfrm>
            <a:off x="3209400" y="2164680"/>
            <a:ext cx="360" cy="360"/>
          </a:xfrm>
          <a:custGeom>
            <a:avLst/>
            <a:gdLst/>
            <a:ahLst/>
            <a:cxnLst/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ln/>
        </p:spPr>
      </p:sp>
      <p:sp>
        <p:nvSpPr>
          <p:cNvPr id="311" name="TextShape 2"/>
          <p:cNvSpPr txBox="1"/>
          <p:nvPr/>
        </p:nvSpPr>
        <p:spPr>
          <a:xfrm>
            <a:off x="-2226899" y="750262"/>
            <a:ext cx="11514240" cy="498961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D8ABFA5-DEF6-428A-BD2E-F8F45DA25DC5}"/>
              </a:ext>
            </a:extLst>
          </p:cNvPr>
          <p:cNvSpPr txBox="1"/>
          <p:nvPr/>
        </p:nvSpPr>
        <p:spPr>
          <a:xfrm>
            <a:off x="205530" y="68073"/>
            <a:ext cx="8795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 Xử lý và khám phá dữ liệu</a:t>
            </a:r>
          </a:p>
        </p:txBody>
      </p:sp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F3251197-C0AA-4004-ADA7-77EF4A547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0" y="1066800"/>
            <a:ext cx="67818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085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Freeform 1"/>
          <p:cNvSpPr/>
          <p:nvPr/>
        </p:nvSpPr>
        <p:spPr>
          <a:xfrm>
            <a:off x="3209400" y="2164680"/>
            <a:ext cx="360" cy="360"/>
          </a:xfrm>
          <a:custGeom>
            <a:avLst/>
            <a:gdLst/>
            <a:ahLst/>
            <a:cxnLst/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ln/>
        </p:spPr>
      </p:sp>
      <p:sp>
        <p:nvSpPr>
          <p:cNvPr id="311" name="TextShape 2"/>
          <p:cNvSpPr txBox="1"/>
          <p:nvPr/>
        </p:nvSpPr>
        <p:spPr>
          <a:xfrm>
            <a:off x="-2226899" y="750262"/>
            <a:ext cx="11514240" cy="498961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D8ABFA5-DEF6-428A-BD2E-F8F45DA25DC5}"/>
              </a:ext>
            </a:extLst>
          </p:cNvPr>
          <p:cNvSpPr txBox="1"/>
          <p:nvPr/>
        </p:nvSpPr>
        <p:spPr>
          <a:xfrm>
            <a:off x="205530" y="68073"/>
            <a:ext cx="8795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 Xử lý và khám phá dữ liệu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37C91D8-C851-420A-8CD8-16148C7EB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930" y="1377682"/>
            <a:ext cx="6819411" cy="465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372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Picture 3" descr="Text&#10;&#10;Description automatically generated"/>
          <p:cNvPicPr/>
          <p:nvPr/>
        </p:nvPicPr>
        <p:blipFill>
          <a:blip r:embed="rId2"/>
          <a:stretch/>
        </p:blipFill>
        <p:spPr>
          <a:xfrm>
            <a:off x="392040" y="271440"/>
            <a:ext cx="3174120" cy="1153080"/>
          </a:xfrm>
          <a:prstGeom prst="rect">
            <a:avLst/>
          </a:prstGeom>
          <a:ln>
            <a:noFill/>
          </a:ln>
        </p:spPr>
      </p:pic>
      <p:sp>
        <p:nvSpPr>
          <p:cNvPr id="307" name="CustomShape 1"/>
          <p:cNvSpPr/>
          <p:nvPr/>
        </p:nvSpPr>
        <p:spPr>
          <a:xfrm>
            <a:off x="695520" y="2269440"/>
            <a:ext cx="8251560" cy="84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8" name="CustomShape 2"/>
          <p:cNvSpPr/>
          <p:nvPr/>
        </p:nvSpPr>
        <p:spPr>
          <a:xfrm>
            <a:off x="695520" y="3403080"/>
            <a:ext cx="6095520" cy="222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9" name="CustomShape 3"/>
          <p:cNvSpPr/>
          <p:nvPr/>
        </p:nvSpPr>
        <p:spPr>
          <a:xfrm>
            <a:off x="6962400" y="3269880"/>
            <a:ext cx="4329000" cy="136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AE4C5653-31A6-4B7E-8919-545412C51A21}"/>
              </a:ext>
            </a:extLst>
          </p:cNvPr>
          <p:cNvSpPr txBox="1"/>
          <p:nvPr/>
        </p:nvSpPr>
        <p:spPr>
          <a:xfrm>
            <a:off x="512640" y="1948392"/>
            <a:ext cx="82515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Báo cáo bài tập lớn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72C22F34-D876-4134-825D-AC00B939E81D}"/>
              </a:ext>
            </a:extLst>
          </p:cNvPr>
          <p:cNvSpPr txBox="1"/>
          <p:nvPr/>
        </p:nvSpPr>
        <p:spPr>
          <a:xfrm>
            <a:off x="524160" y="3549641"/>
            <a:ext cx="37623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GVHD: PGS.TS Thân Quang Khoát</a:t>
            </a:r>
          </a:p>
          <a:p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Mã lớp: 128735 </a:t>
            </a:r>
          </a:p>
          <a:p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Nguyễn Văn Sáng     20194153</a:t>
            </a:r>
          </a:p>
          <a:p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Nguyễn Hữu Hải      20194039</a:t>
            </a:r>
          </a:p>
          <a:p>
            <a:r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Nguyễn Minh Hiển   20194045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9104A413-3F8C-4085-9EE3-B960854DA9ED}"/>
              </a:ext>
            </a:extLst>
          </p:cNvPr>
          <p:cNvSpPr txBox="1"/>
          <p:nvPr/>
        </p:nvSpPr>
        <p:spPr>
          <a:xfrm>
            <a:off x="512640" y="2885123"/>
            <a:ext cx="5952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Đề tài: Dự đoán giá bất động sản</a:t>
            </a:r>
          </a:p>
        </p:txBody>
      </p:sp>
      <p:pic>
        <p:nvPicPr>
          <p:cNvPr id="1028" name="Picture 4" descr="Làm cách nào để định giá Bất động sản? (Cập nhật đến 2020)">
            <a:extLst>
              <a:ext uri="{FF2B5EF4-FFF2-40B4-BE49-F238E27FC236}">
                <a16:creationId xmlns:a16="http://schemas.microsoft.com/office/drawing/2014/main" id="{6DFB9E67-D57E-4CC5-8F2E-6AC1D7D8C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072" y="1837759"/>
            <a:ext cx="3674270" cy="275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Freeform 1"/>
          <p:cNvSpPr/>
          <p:nvPr/>
        </p:nvSpPr>
        <p:spPr>
          <a:xfrm>
            <a:off x="3209400" y="2164680"/>
            <a:ext cx="360" cy="360"/>
          </a:xfrm>
          <a:custGeom>
            <a:avLst/>
            <a:gdLst/>
            <a:ahLst/>
            <a:cxnLst/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ln/>
        </p:spPr>
      </p:sp>
      <p:sp>
        <p:nvSpPr>
          <p:cNvPr id="311" name="TextShape 2"/>
          <p:cNvSpPr txBox="1"/>
          <p:nvPr/>
        </p:nvSpPr>
        <p:spPr>
          <a:xfrm>
            <a:off x="-2226899" y="750262"/>
            <a:ext cx="11514240" cy="498961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D8ABFA5-DEF6-428A-BD2E-F8F45DA25DC5}"/>
              </a:ext>
            </a:extLst>
          </p:cNvPr>
          <p:cNvSpPr txBox="1"/>
          <p:nvPr/>
        </p:nvSpPr>
        <p:spPr>
          <a:xfrm>
            <a:off x="205530" y="68073"/>
            <a:ext cx="8795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 Xử lý và khám phá dữ liệu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3A01453-D744-459F-9D03-8DF79626B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345" y="1207018"/>
            <a:ext cx="6872537" cy="469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920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Freeform 1"/>
          <p:cNvSpPr/>
          <p:nvPr/>
        </p:nvSpPr>
        <p:spPr>
          <a:xfrm>
            <a:off x="3209400" y="2164680"/>
            <a:ext cx="360" cy="360"/>
          </a:xfrm>
          <a:custGeom>
            <a:avLst/>
            <a:gdLst/>
            <a:ahLst/>
            <a:cxnLst/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ln/>
        </p:spPr>
      </p:sp>
      <p:sp>
        <p:nvSpPr>
          <p:cNvPr id="311" name="TextShape 2"/>
          <p:cNvSpPr txBox="1"/>
          <p:nvPr/>
        </p:nvSpPr>
        <p:spPr>
          <a:xfrm>
            <a:off x="-2226899" y="750262"/>
            <a:ext cx="11514240" cy="498961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D8ABFA5-DEF6-428A-BD2E-F8F45DA25DC5}"/>
              </a:ext>
            </a:extLst>
          </p:cNvPr>
          <p:cNvSpPr txBox="1"/>
          <p:nvPr/>
        </p:nvSpPr>
        <p:spPr>
          <a:xfrm>
            <a:off x="205530" y="68073"/>
            <a:ext cx="8795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 Xử lý và khám phá dữ liệu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3A01453-D744-459F-9D03-8DF79626B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345" y="1207018"/>
            <a:ext cx="6872537" cy="469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741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Freeform 1"/>
          <p:cNvSpPr/>
          <p:nvPr/>
        </p:nvSpPr>
        <p:spPr>
          <a:xfrm>
            <a:off x="3209400" y="2164680"/>
            <a:ext cx="360" cy="360"/>
          </a:xfrm>
          <a:custGeom>
            <a:avLst/>
            <a:gdLst/>
            <a:ahLst/>
            <a:cxnLst/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ln/>
        </p:spPr>
      </p:sp>
      <p:sp>
        <p:nvSpPr>
          <p:cNvPr id="311" name="TextShape 2"/>
          <p:cNvSpPr txBox="1"/>
          <p:nvPr/>
        </p:nvSpPr>
        <p:spPr>
          <a:xfrm>
            <a:off x="-2226899" y="750262"/>
            <a:ext cx="11514240" cy="498961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D8ABFA5-DEF6-428A-BD2E-F8F45DA25DC5}"/>
              </a:ext>
            </a:extLst>
          </p:cNvPr>
          <p:cNvSpPr txBox="1"/>
          <p:nvPr/>
        </p:nvSpPr>
        <p:spPr>
          <a:xfrm>
            <a:off x="205530" y="68073"/>
            <a:ext cx="8795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 Xử lý và khám phá dữ liệu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97D1FB0-F892-440E-8014-9D38C35CB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131" y="1376888"/>
            <a:ext cx="6360994" cy="436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785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Freeform 1"/>
          <p:cNvSpPr/>
          <p:nvPr/>
        </p:nvSpPr>
        <p:spPr>
          <a:xfrm>
            <a:off x="3209400" y="2164680"/>
            <a:ext cx="360" cy="360"/>
          </a:xfrm>
          <a:custGeom>
            <a:avLst/>
            <a:gdLst/>
            <a:ahLst/>
            <a:cxnLst/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ln/>
        </p:spPr>
      </p:sp>
      <p:sp>
        <p:nvSpPr>
          <p:cNvPr id="311" name="TextShape 2"/>
          <p:cNvSpPr txBox="1"/>
          <p:nvPr/>
        </p:nvSpPr>
        <p:spPr>
          <a:xfrm>
            <a:off x="-2226899" y="750262"/>
            <a:ext cx="11514240" cy="498961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D8ABFA5-DEF6-428A-BD2E-F8F45DA25DC5}"/>
              </a:ext>
            </a:extLst>
          </p:cNvPr>
          <p:cNvSpPr txBox="1"/>
          <p:nvPr/>
        </p:nvSpPr>
        <p:spPr>
          <a:xfrm>
            <a:off x="205530" y="68073"/>
            <a:ext cx="8795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 Xử lý và khám phá dữ liệu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7CA706A-494E-46C6-A1A6-435EBECF5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787" y="1249347"/>
            <a:ext cx="6945566" cy="474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017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Freeform 1"/>
          <p:cNvSpPr/>
          <p:nvPr/>
        </p:nvSpPr>
        <p:spPr>
          <a:xfrm>
            <a:off x="3209400" y="2164680"/>
            <a:ext cx="360" cy="360"/>
          </a:xfrm>
          <a:custGeom>
            <a:avLst/>
            <a:gdLst/>
            <a:ahLst/>
            <a:cxnLst/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ln/>
        </p:spPr>
      </p:sp>
      <p:sp>
        <p:nvSpPr>
          <p:cNvPr id="311" name="TextShape 2"/>
          <p:cNvSpPr txBox="1"/>
          <p:nvPr/>
        </p:nvSpPr>
        <p:spPr>
          <a:xfrm>
            <a:off x="-2226899" y="750262"/>
            <a:ext cx="11514240" cy="498961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D8ABFA5-DEF6-428A-BD2E-F8F45DA25DC5}"/>
              </a:ext>
            </a:extLst>
          </p:cNvPr>
          <p:cNvSpPr txBox="1"/>
          <p:nvPr/>
        </p:nvSpPr>
        <p:spPr>
          <a:xfrm>
            <a:off x="205530" y="68073"/>
            <a:ext cx="8795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 Xử lý và khám phá dữ liệu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58DA109-8AF5-4ACB-8A2F-A03ECA4CB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961" y="1118123"/>
            <a:ext cx="6933562" cy="480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815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D8ABFA5-DEF6-428A-BD2E-F8F45DA25DC5}"/>
              </a:ext>
            </a:extLst>
          </p:cNvPr>
          <p:cNvSpPr txBox="1"/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4. Các thuật toán học máy để dự đoán giá nhà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Isosceles Triangle 128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Isosceles Triangle 130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Freeform 1"/>
          <p:cNvSpPr/>
          <p:nvPr/>
        </p:nvSpPr>
        <p:spPr>
          <a:xfrm>
            <a:off x="3209400" y="2164680"/>
            <a:ext cx="360" cy="360"/>
          </a:xfrm>
          <a:custGeom>
            <a:avLst/>
            <a:gdLst/>
            <a:ahLst/>
            <a:cxnLst/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ln/>
        </p:spPr>
      </p:sp>
      <p:graphicFrame>
        <p:nvGraphicFramePr>
          <p:cNvPr id="313" name="TextShape 2">
            <a:extLst>
              <a:ext uri="{FF2B5EF4-FFF2-40B4-BE49-F238E27FC236}">
                <a16:creationId xmlns:a16="http://schemas.microsoft.com/office/drawing/2014/main" id="{6FE7E491-A275-44E3-AC21-E34A2C7FD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6552629"/>
              </p:ext>
            </p:extLst>
          </p:nvPr>
        </p:nvGraphicFramePr>
        <p:xfrm>
          <a:off x="859536" y="1447992"/>
          <a:ext cx="10607040" cy="43280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3607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Freeform 1"/>
          <p:cNvSpPr/>
          <p:nvPr/>
        </p:nvSpPr>
        <p:spPr>
          <a:xfrm>
            <a:off x="3209400" y="2164680"/>
            <a:ext cx="360" cy="360"/>
          </a:xfrm>
          <a:custGeom>
            <a:avLst/>
            <a:gdLst/>
            <a:ahLst/>
            <a:cxnLst/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ln/>
        </p:spPr>
      </p:sp>
      <p:sp>
        <p:nvSpPr>
          <p:cNvPr id="311" name="TextShape 2"/>
          <p:cNvSpPr txBox="1"/>
          <p:nvPr/>
        </p:nvSpPr>
        <p:spPr>
          <a:xfrm>
            <a:off x="338880" y="896113"/>
            <a:ext cx="11514240" cy="5142262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2400" b="1" spc="-1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 </a:t>
            </a:r>
            <a:r>
              <a:rPr lang="en-US" sz="2400" b="1" spc="-1" dirty="0" err="1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Tập</a:t>
            </a:r>
            <a:r>
              <a:rPr lang="en-US" sz="2400" b="1" spc="-1" dirty="0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data </a:t>
            </a:r>
            <a:r>
              <a:rPr lang="en-US" sz="2400" b="1" spc="-1" dirty="0" err="1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dùng</a:t>
            </a:r>
            <a:r>
              <a:rPr lang="en-US" sz="2400" b="1" spc="-1" dirty="0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spc="-1" dirty="0" err="1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</a:t>
            </a:r>
            <a:r>
              <a:rPr lang="en-US" sz="2400" b="1" spc="-1" dirty="0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spc="-1" dirty="0" err="1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huấn</a:t>
            </a:r>
            <a:r>
              <a:rPr lang="en-US" sz="2400" b="1" spc="-1" dirty="0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spc="-1" dirty="0" err="1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luyện</a:t>
            </a:r>
            <a:endParaRPr lang="en-US" sz="2400" b="1" spc="-1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400" b="1" spc="-1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en-US" sz="2400" spc="-1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400" spc="-1" dirty="0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</a:t>
            </a:r>
            <a:r>
              <a:rPr lang="en-US" sz="2400" spc="-1" dirty="0" err="1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Bỏ</a:t>
            </a:r>
            <a:r>
              <a:rPr lang="en-US" sz="2400" spc="-1" dirty="0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một</a:t>
            </a:r>
            <a:r>
              <a:rPr lang="en-US" sz="2400" spc="-1" dirty="0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số</a:t>
            </a:r>
            <a:r>
              <a:rPr lang="en-US" sz="2400" spc="-1" dirty="0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trường</a:t>
            </a:r>
            <a:r>
              <a:rPr lang="en-US" sz="2400" spc="-1" dirty="0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quá</a:t>
            </a:r>
            <a:r>
              <a:rPr lang="en-US" sz="2400" spc="-1" dirty="0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nhiều</a:t>
            </a:r>
            <a:r>
              <a:rPr lang="en-US" sz="2400" spc="-1" dirty="0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NaN</a:t>
            </a:r>
            <a:r>
              <a:rPr lang="en-US" sz="2400" spc="-1" dirty="0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sz="2400" spc="-1" dirty="0" err="1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Số</a:t>
            </a:r>
            <a:r>
              <a:rPr lang="en-US" sz="2400" spc="-1" dirty="0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tầng</a:t>
            </a:r>
            <a:r>
              <a:rPr lang="en-US" sz="2400" spc="-1" dirty="0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400" spc="-1" dirty="0" err="1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Tình</a:t>
            </a:r>
            <a:r>
              <a:rPr lang="en-US" sz="2400" spc="-1" dirty="0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trạng</a:t>
            </a:r>
            <a:r>
              <a:rPr lang="en-US" sz="2400" spc="-1" dirty="0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nội</a:t>
            </a:r>
            <a:r>
              <a:rPr lang="en-US" sz="2400" spc="-1" dirty="0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thất</a:t>
            </a:r>
            <a:endParaRPr lang="en-US" sz="2400" spc="-1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400" spc="-1" dirty="0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</a:t>
            </a:r>
            <a:r>
              <a:rPr lang="en-US" sz="2400" spc="-1" dirty="0" err="1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Thay</a:t>
            </a:r>
            <a:r>
              <a:rPr lang="en-US" sz="2400" spc="-1" dirty="0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thế</a:t>
            </a:r>
            <a:r>
              <a:rPr lang="en-US" sz="2400" spc="-1" dirty="0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Tỉnh</a:t>
            </a:r>
            <a:r>
              <a:rPr lang="en-US" sz="2400" spc="-1" dirty="0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thành</a:t>
            </a:r>
            <a:r>
              <a:rPr lang="en-US" sz="2400" spc="-1" dirty="0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400" spc="-1" dirty="0" err="1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Quận</a:t>
            </a:r>
            <a:r>
              <a:rPr lang="en-US" sz="2400" spc="-1" dirty="0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huyện</a:t>
            </a:r>
            <a:r>
              <a:rPr lang="en-US" sz="2400" spc="-1" dirty="0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bằng</a:t>
            </a:r>
            <a:r>
              <a:rPr lang="en-US" sz="2400" spc="-1" dirty="0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Mật</a:t>
            </a:r>
            <a:r>
              <a:rPr lang="en-US" sz="2400" spc="-1" dirty="0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 sz="2400" spc="-1" dirty="0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dân</a:t>
            </a:r>
            <a:r>
              <a:rPr lang="en-US" sz="2400" spc="-1" dirty="0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số</a:t>
            </a:r>
            <a:endParaRPr lang="en-US" sz="2400" spc="-1" dirty="0" smtClean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400" spc="-1" dirty="0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</a:t>
            </a:r>
            <a:r>
              <a:rPr lang="en-US" sz="2400" spc="-1" dirty="0" err="1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Số</a:t>
            </a:r>
            <a:r>
              <a:rPr lang="en-US" sz="2400" spc="-1" dirty="0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hóa</a:t>
            </a:r>
            <a:r>
              <a:rPr lang="en-US" sz="2400" spc="-1" dirty="0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trường</a:t>
            </a:r>
            <a:r>
              <a:rPr lang="en-US" sz="2400" spc="-1" dirty="0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Loại</a:t>
            </a:r>
            <a:r>
              <a:rPr lang="en-US" sz="2400" spc="-1" dirty="0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hình</a:t>
            </a:r>
            <a:r>
              <a:rPr lang="en-US" sz="2400" spc="-1" dirty="0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nhà</a:t>
            </a:r>
            <a:r>
              <a:rPr lang="en-US" sz="2400" spc="-1" dirty="0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ở : </a:t>
            </a:r>
            <a:r>
              <a:rPr lang="en-US" sz="2400" spc="-1" dirty="0" err="1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Nhà</a:t>
            </a:r>
            <a:r>
              <a:rPr lang="en-US" sz="2400" spc="-1" dirty="0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ngõ:1, </a:t>
            </a:r>
            <a:r>
              <a:rPr lang="en-US" sz="2400" spc="-1" dirty="0" err="1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Nhà</a:t>
            </a:r>
            <a:r>
              <a:rPr lang="en-US" sz="2400" spc="-1" dirty="0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liền</a:t>
            </a:r>
            <a:r>
              <a:rPr lang="en-US" sz="2400" spc="-1" dirty="0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kề:2, </a:t>
            </a:r>
            <a:r>
              <a:rPr lang="en-US" sz="2400" spc="-1" dirty="0" err="1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Nhà</a:t>
            </a:r>
            <a:r>
              <a:rPr lang="en-US" sz="2400" spc="-1" dirty="0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mặt</a:t>
            </a:r>
            <a:r>
              <a:rPr lang="en-US" sz="2400" spc="-1" dirty="0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phố:3, </a:t>
            </a:r>
            <a:r>
              <a:rPr lang="en-US" sz="2400" spc="-1" dirty="0" err="1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Nhà</a:t>
            </a:r>
            <a:r>
              <a:rPr lang="en-US" sz="2400" spc="-1" dirty="0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biệt</a:t>
            </a:r>
            <a:r>
              <a:rPr lang="en-US" sz="2400" spc="-1" dirty="0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thự:4</a:t>
            </a:r>
          </a:p>
          <a:p>
            <a:r>
              <a:rPr lang="en-US" sz="2400" spc="-1" dirty="0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</a:t>
            </a:r>
            <a:r>
              <a:rPr lang="en-US" sz="2400" spc="-1" dirty="0" err="1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Tạo</a:t>
            </a:r>
            <a:r>
              <a:rPr lang="en-US" sz="2400" spc="-1" dirty="0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tập</a:t>
            </a:r>
            <a:r>
              <a:rPr lang="en-US" sz="2400" spc="-1" dirty="0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train/test </a:t>
            </a:r>
            <a:r>
              <a:rPr lang="en-US" sz="2400" spc="-1" dirty="0" err="1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bằng</a:t>
            </a:r>
            <a:r>
              <a:rPr lang="en-US" sz="2400" spc="-1" dirty="0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cách</a:t>
            </a:r>
            <a:r>
              <a:rPr lang="en-US" sz="2400" spc="-1" dirty="0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split </a:t>
            </a:r>
            <a:r>
              <a:rPr lang="en-US" sz="2400" spc="-1" dirty="0" err="1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bộ</a:t>
            </a:r>
            <a:r>
              <a:rPr lang="en-US" sz="2400" spc="-1" dirty="0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dữ</a:t>
            </a:r>
            <a:r>
              <a:rPr lang="en-US" sz="2400" spc="-1" dirty="0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liệu</a:t>
            </a:r>
            <a:r>
              <a:rPr lang="en-US" sz="2400" spc="-1" dirty="0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với</a:t>
            </a:r>
            <a:r>
              <a:rPr lang="en-US" sz="2400" spc="-1" dirty="0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rate 0.8/0.2</a:t>
            </a:r>
          </a:p>
          <a:p>
            <a:r>
              <a:rPr lang="en-US" sz="2400" spc="-1" dirty="0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</a:t>
            </a:r>
            <a:r>
              <a:rPr lang="en-US" sz="2400" spc="-1" dirty="0" err="1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Giá</a:t>
            </a:r>
            <a:r>
              <a:rPr lang="en-US" sz="2400" spc="-1" dirty="0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trị</a:t>
            </a:r>
            <a:r>
              <a:rPr lang="en-US" sz="2400" spc="-1" dirty="0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cần</a:t>
            </a:r>
            <a:r>
              <a:rPr lang="en-US" sz="2400" spc="-1" dirty="0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dự</a:t>
            </a:r>
            <a:r>
              <a:rPr lang="en-US" sz="2400" spc="-1" dirty="0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đoán</a:t>
            </a:r>
            <a:r>
              <a:rPr lang="en-US" sz="2400" spc="-1" dirty="0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r>
              <a:rPr lang="en-US" sz="2400" spc="-1" dirty="0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Giá</a:t>
            </a:r>
            <a:r>
              <a:rPr lang="en-US" sz="2400" spc="-1" dirty="0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vi-VN" sz="2400" spc="-1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2400" b="1" spc="-1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2400" b="1" spc="-1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2"/>
            <a:endParaRPr lang="en-US" sz="2200" spc="-1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D8ABFA5-DEF6-428A-BD2E-F8F45DA25DC5}"/>
              </a:ext>
            </a:extLst>
          </p:cNvPr>
          <p:cNvSpPr txBox="1"/>
          <p:nvPr/>
        </p:nvSpPr>
        <p:spPr>
          <a:xfrm>
            <a:off x="205530" y="68073"/>
            <a:ext cx="8795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5.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Thực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nghiệm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đánh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giá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523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Freeform 1"/>
          <p:cNvSpPr/>
          <p:nvPr/>
        </p:nvSpPr>
        <p:spPr>
          <a:xfrm>
            <a:off x="3209400" y="2164680"/>
            <a:ext cx="360" cy="360"/>
          </a:xfrm>
          <a:custGeom>
            <a:avLst/>
            <a:gdLst/>
            <a:ahLst/>
            <a:cxnLst/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ln/>
        </p:spPr>
      </p:sp>
      <p:sp>
        <p:nvSpPr>
          <p:cNvPr id="311" name="TextShape 2"/>
          <p:cNvSpPr txBox="1"/>
          <p:nvPr/>
        </p:nvSpPr>
        <p:spPr>
          <a:xfrm>
            <a:off x="338880" y="896113"/>
            <a:ext cx="11514240" cy="5142262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2400" b="1" spc="-1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  <a:r>
              <a:rPr lang="en-US" sz="2400" b="1" spc="-1" dirty="0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  <a:r>
              <a:rPr lang="en-US" sz="2400" b="1" spc="-1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 sz="2400" b="1" spc="-1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spc="-1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đo</a:t>
            </a:r>
            <a:endParaRPr lang="en-US" sz="2400" b="1" spc="-1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400" b="1" spc="-1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  <a:r>
              <a:rPr lang="en-US" sz="2400" b="1" spc="-1" dirty="0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.1 </a:t>
            </a:r>
            <a:r>
              <a:rPr lang="en-US" sz="2400" b="1" spc="-1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Root Mean Squared Error</a:t>
            </a:r>
          </a:p>
          <a:p>
            <a:endParaRPr lang="en-US" sz="2400" b="1" spc="-1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2400" b="1" spc="-1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400" spc="-1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=&gt;</a:t>
            </a:r>
            <a:r>
              <a:rPr lang="vi-VN" sz="2400" spc="-1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Giá trị </a:t>
            </a:r>
            <a:r>
              <a:rPr lang="en-US" sz="2400" spc="-1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</a:t>
            </a:r>
            <a:r>
              <a:rPr lang="vi-VN" sz="2400" spc="-1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MSE càng nhỏ thì giải thuật và bộ tham số chọn càng tốt và ngược lại.</a:t>
            </a:r>
            <a:endParaRPr lang="en-US" sz="2400" spc="-1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400" b="1" spc="-1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  <a:r>
              <a:rPr lang="en-US" sz="2400" b="1" spc="-1" dirty="0" smtClean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.2 </a:t>
            </a:r>
            <a:r>
              <a:rPr lang="en-US" sz="2400" b="1" spc="-1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R2 Score</a:t>
            </a:r>
          </a:p>
          <a:p>
            <a:endParaRPr lang="en-US" sz="2400" b="1" spc="-1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2400" b="1" spc="-1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2400" spc="-1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400" spc="-1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=&gt;</a:t>
            </a:r>
            <a:r>
              <a:rPr lang="vi-VN" sz="2400" spc="-1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Giá trị R2 Score luôn có giá trị nhỏ hơn hoặc bằng 1. Giá trị này càng gần với 1 thì giải thuật và bộ tham số chọn càng tốt và ngược lại.</a:t>
            </a:r>
            <a:endParaRPr lang="en-US" sz="2400" spc="-1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vi-VN" sz="2400" spc="-1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2400" b="1" spc="-1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2400" b="1" spc="-1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2"/>
            <a:endParaRPr lang="en-US" sz="2200" spc="-1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D8ABFA5-DEF6-428A-BD2E-F8F45DA25DC5}"/>
              </a:ext>
            </a:extLst>
          </p:cNvPr>
          <p:cNvSpPr txBox="1"/>
          <p:nvPr/>
        </p:nvSpPr>
        <p:spPr>
          <a:xfrm>
            <a:off x="205530" y="68073"/>
            <a:ext cx="8795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5. Thực nghiệm và đánh giá</a:t>
            </a:r>
          </a:p>
        </p:txBody>
      </p:sp>
      <p:pic>
        <p:nvPicPr>
          <p:cNvPr id="13" name="Hình ảnh 12">
            <a:extLst>
              <a:ext uri="{FF2B5EF4-FFF2-40B4-BE49-F238E27FC236}">
                <a16:creationId xmlns:a16="http://schemas.microsoft.com/office/drawing/2014/main" id="{D5A9B369-A272-4384-A378-42909D451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110" y="2987122"/>
            <a:ext cx="4039164" cy="1086002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FBC12A4D-001F-4174-AD46-8B0F75276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299" y="1011999"/>
            <a:ext cx="322897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04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1" name="Rectangle 18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=""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D8ABFA5-DEF6-428A-BD2E-F8F45DA25DC5}"/>
              </a:ext>
            </a:extLst>
          </p:cNvPr>
          <p:cNvSpPr txBox="1"/>
          <p:nvPr/>
        </p:nvSpPr>
        <p:spPr>
          <a:xfrm>
            <a:off x="838200" y="963877"/>
            <a:ext cx="3494362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4400" b="1" i="0" u="none" strike="noStrike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5. Thực nghiệm và đánh giá</a:t>
            </a:r>
          </a:p>
        </p:txBody>
      </p:sp>
      <p:sp>
        <p:nvSpPr>
          <p:cNvPr id="310" name="Freeform 1"/>
          <p:cNvSpPr/>
          <p:nvPr/>
        </p:nvSpPr>
        <p:spPr>
          <a:xfrm>
            <a:off x="3209400" y="2164680"/>
            <a:ext cx="360" cy="360"/>
          </a:xfrm>
          <a:custGeom>
            <a:avLst/>
            <a:gdLst/>
            <a:ahLst/>
            <a:cxnLst/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ln/>
        </p:spPr>
      </p:sp>
      <p:graphicFrame>
        <p:nvGraphicFramePr>
          <p:cNvPr id="359" name="TextShape 2">
            <a:extLst>
              <a:ext uri="{FF2B5EF4-FFF2-40B4-BE49-F238E27FC236}">
                <a16:creationId xmlns:a16="http://schemas.microsoft.com/office/drawing/2014/main" id="{071E7FE8-1535-462A-A67D-CFE01FD79C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0271878"/>
              </p:ext>
            </p:extLst>
          </p:nvPr>
        </p:nvGraphicFramePr>
        <p:xfrm>
          <a:off x="572493" y="2071316"/>
          <a:ext cx="6344774" cy="411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9" name="Hộp Văn bản 48">
            <a:extLst>
              <a:ext uri="{FF2B5EF4-FFF2-40B4-BE49-F238E27FC236}">
                <a16:creationId xmlns:a16="http://schemas.microsoft.com/office/drawing/2014/main" id="{442480BD-2A20-4123-9D7A-F704F309B350}"/>
              </a:ext>
            </a:extLst>
          </p:cNvPr>
          <p:cNvSpPr txBox="1"/>
          <p:nvPr/>
        </p:nvSpPr>
        <p:spPr>
          <a:xfrm>
            <a:off x="874094" y="286329"/>
            <a:ext cx="7560595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3200" b="1" i="0" u="none" strike="noStrike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5. Kết quả thực nghiệm và đánh giá</a:t>
            </a:r>
          </a:p>
        </p:txBody>
      </p:sp>
      <p:sp>
        <p:nvSpPr>
          <p:cNvPr id="2" name="AutoShape 2" descr="data:image/png;base64,iVBORw0KGgoAAAANSUhEUgAAAmkAAAEvCAYAAAAemFY+AAAABHNCSVQICAgIfAhkiAAAAAlwSFlzAAALEgAACxIB0t1+/AAAADh0RVh0U29mdHdhcmUAbWF0cGxvdGxpYiB2ZXJzaW9uMy4yLjIsIGh0dHA6Ly9tYXRwbG90bGliLm9yZy+WH4yJAAAgAElEQVR4nO3dd5hU1eHG8e/ZZZAFy4Ki0UXEgmBBRdaAIYld7BBL1GjUxEhi1NiCSmIsiSYYTCzRaLDFLkWzEtFgQX9GI+jiotiIYAHWApGWwAJbzu+Pe6fu3Jk79c7Mvp/n4WHnTDt79+7ed0411lpEREREpLRUBV0BEREREelMIU1ERESkBCmkiYiIiJQghTQRERGREqSQJiIiIlKCFNJERERESlC3oCuQb1tttZUdMGBA0NUQERERSWvu3Ln/sdb2TXZfxYW0AQMG0NjYGHQ1RERERNIyxnzqdZ+6O0VERERKkEKaiIiISAlSSBMREREpQQppIiIiIiVIIU1ERESkBCmkiYiIiJQghTQRERGREqSQJiIiIlKCFNJERERESpBCmoiIiEisRYtg8mSwNtBqVNy2UCIiIiJZefdd2HPP6O1DDoGttgqsOmpJExERka7tzTfBmPiA9sgjgQY0UEuaiIiIdFWvvALf+lZ82ZNPwnHHBVOfBAppIiIi0rU89xwcfnjnskMPDaY+HhTSREREpGt48kkYMya+7JVXYOTIYOqThsakiYiISGV75BFnzFlsQJs715m9WaIBDRTSREREpFLddZcTzk47LVr27rtOONt33+Dq5ZNCmoiIiFSWm25ywtnYsdGyhQudcLb77sHVK0MKaSIiIlL+rIVrr3XC2SWXOGWbbw5Lljj37bxzsPXLgiYOiIiISPmyFsaNgz/8IVq23XbQ1ARbbx1cvfJAIU1ERETKT0cHnHsuTJoULRs8GP71L+jdO7h65VHa7k5jzL3GmGXGmHdiyvoYY54zxnzo/t/bLTfGmFuNMQuNMW8bY/aNec6Z7uM/NMacGVM+zBgz333OrcYYk+o9REREpAtra4NTT4Xq6mhA228/WLMG3n+/YgIa+BuT9lfgiISyK4AXrLUDgRfc2wBHAgPdf2OBO8AJXMDVwHDg68DVMaHrDuCcmOcdkeY9REREpKvZuBGOPRZCIXjsMafs4INh3Tp4/XXYbLNg61cAaUOatfZlYEVC8Wjgfvfr+4ExMeUPWMdsoNYYsy0wCnjOWrvCWrsSeA44wr1vc2vtbGutBR5IeK1k7yEiIiJdxbp1cMABsMkm8NRTTtmYMbBhA7zwAtTUBFu/Asp2duc21trP3a+/ALZxv64DlsQ8bqlblqp8aZLyVO/RiTFmrDGm0RjTuHz58iy+HRERESkp//0vDBsGvXrByy87Zaef7nR3/u1v0L17sPUrgpyX4HBbwGwe6pL1e1hrJ1lr66219X379i1kVURERKSQVqyAgQOd5TPefNMp++lPob0dHnzQGYvWRWQb0r50uypx/1/mljcD28c8rp9blqq8X5LyVO8hIiIilebLL+FrX4Mtt3QWngW4/HJnFuftt0NV11vaNdvveDoQnqF5JvBkTPkZ7izPEcBqt8tyJnC4Maa3O2HgcGCme98aY8wId1bnGQmvlew9REREpFIsWeJ0aX7ta05QA/jNb5z1zyZMcBan7aLSrpNmjHkUOBDYyhizFGeW5gRgijHmbOBT4Lvuw58GjgIWAuuAHwBYa1cYY34DvOE+7tfW2vBkhJ/izCCtAZ5x/5HiPURERKTcLVzodGvGuvlmuPDCYOpTgowz3Kty1NfX28bGxqCrISIiIsm88w4MGRJfds898MMfBlOfgBlj5lpr65Pdpx0HREREpPAaG51FZ2M99hicfHIw9SkDCmkiIiJSOP/8J3z72/Fl06c7C9NKSgppIiIikn/PPgujRsWXPf88HHJIMPUpQwppIiIikj8NDfCd78SXvfoqfOMbwdSnjHW9RUdEREQk/x56yFkuIzagvfmms5SGAlpWFNJEREQke3/5ixPOvv/9aNl77znhbOjQ4OpVARTSREREJHN/+IMTzn7yE+d2VRUsWuSEs912C7ZuFUIhTURERPyxFq6+2glnP/+5U7bFFrB0qbO35k47BVu/CqOJAyIiIpKatU4o++Mfo2X9+sHcubD11sHVq8IppImIiEhyHR3w4x/D3XdHy3bf3ZmtWVsbXL26CIU0ERERidfW5kwEeOyxaNnXvw4vvACbbhpcvboYhTQRERFxbNgAxx8PTz8dLTv0UPj736FHj+Dq1UUppImIiHR169Y5uwO88kq07DvfcVrSuncPrl5dnGZ3ioiIdFVr1jhrmfXqFQ1oZ5zhdHc+8YQCWsAU0kRERLqar76CnXd2ls+YN88pO+88ZxmN+++H6upg6yeAQpqIiEjX8cUXzpIZW20FH33klI0f78zivO02Z0FaKRkakyYiIlLpFi+GQYNg/fpo2fXXwy9+EVydJC2FNBERkUr14Yew667xZbfeChdcEEx9JCMKaSIiIpXmnXdgyJD4snvugR/+MJj6SFYU0kRERCrFG284i87GmjwZvvvdYOojOVFIExERKXcvvwwHHBBf9ve/wzHHBFMfyQuFNBERkXI1cyYccUR82QsvwMEHB1MfySuFNBERkXLzxBNwwgnxZa+9BiNGBFMfKQgtiCIiIlIuHnwQjIkPaE1NYK0CWgVSSBMRESl1d97phLMzzoiWvf++E8722Se4eklBKaSJiIiUqokTnXB27rnO7W7dnJ0CrIXBg4OtmxScQpqIiEgpsRauvtoJZ5dd5pTV1sLSpdDaCjvuGGz9pGg0cUBERKQUWAuXXAI33xwt698fGhuhb9/g6iWBUUgTEREJUkcHnHMO3HtvtGyPPeCVV5wWNOmyFNJERESC0NYGp50GU6ZEy0aMgOeeg003Da5eUjIU0kRERIppwwYYMwb+8Y9o2WGHwfTp0KNHcPWSkqOJAyIiIsWwdi1885tOEAsHtBNOgI0b4dlnFdCkE4U0ERGRQlq9Gvbe2+nCfPVVp+yss5zuzmnTIBQKtHpSutTdKSIiUghffQX19fDJJ9GyCy6AW25xltcQSUMtaSIiIvn0+efOkhlbbRUNaL/4hTOL89ZbFdDEN7WkiYiI5MOnn8KuuzpjzMJ++1sYPz64OklZU0gTERHJxb//DYMGxZf96U9w/vnB1EcqRk7dncaYi40x7xpj3jHGPGqM6WGM2dEYM8cYs9AYM9kY09197Cbu7YXu/QNiXme8W77AGDMqpvwIt2yhMeaKXOoqIiKSV/PnO12XsQHtvvucnQMU0CQPsg5pxpg64GdAvbV2T6AaOAW4AbjJWrsLsBI4233K2cBKt/wm93EYY3Z3n7cHcATwZ2NMtTGmGrgdOBLYHTjVfayIiEhwXn/dCWd77RUtmzLFCWdnnRVYtaTy5DpxoBtQY4zpBvQEPgcOBqa5998PjHG/Hu3exr3/EGOMccsfs9ZusNZ+DCwEvu7+W2it/chauxF4zH2siIhI8f3f/znhbPjwaNlTTznh7KSTgquXVKysQ5q1thm4EViME85WA3OBVdbaNvdhS4E69+s6YIn73Db38VvGlic8x6tcRESkeP7xDyecHXhgtOzFF51wdvTRgVVLKl8u3Z29cVq2dgS2A3rhdFcWnTFmrDGm0RjTuHz58iCqICIilebxx51wduSR0bLZs51wFhvYRAokl+7OQ4GPrbXLrbWtwBPASKDW7f4E6Ac0u183A9sDuPdvAXwVW57wHK/yTqy1k6y19dba+r59++bwLYmISJf3wANOODvxxGjZvHlOOIvt6hQpsFxC2mJghDGmpzu27BDgPeBFIHxmnwk86X493b2Ne/8sa611y09xZ3/uCAwEXgfeAAa6s0W740wumJ5DfUVERLz9+c9OODvzzGjZBx844WzvvYOrl3RZWa+TZq2dY4yZBrwJtAFNwCRgBvCYMeY6t+we9yn3AA8aYxYCK3BCF9bad40xU3ACXhtwnrW2HcAYcz4wE2fm6L3W2nezra+IiEhSv/89XH559HYo5Kx9NmBAYFUSATBOY1blqK+vt42NjUFXQ0RESpm1cNVVcN110bI+fZy1z7bbLrh6SZdjjJlrra1Pdp92HBARka7DWrjoImcPzbAddoA33nD22xQpIQppIiJS+drb4ZxznB0BwvbcE155BbbYIrh6iaSgkCYiIpWrtRW+9z2YNi1a9o1vwLPPQq9ewdVLxAeFNBERqTzr18Po0U4YCxs1ChoaoEeP4OolkgGFNBERqRxr18Jhh8Frr0XLTjwRHnnEmbUpUkZy3btTREQkeKtXw5AhsOmm0YD2gx9AWxtMnaqAJmVJIU1ERMrXf/7jzM6srYV33nHKfvYz6OiAe++F6upg6yeSA4U0EREpP599Bltu6SybsXixU3bllU44u+UWZ+cAkTKnMWkiIlI+PvkEBg50ujHDJkyI3zFApEIopImISOlbsAAGD44vu+02OO+8YOojUgQKaSIiUrreegv22Se+7K9/jd8EXaRCKaSJiEjpmTMHRoyIL5s61VlOQ6SLUEgTEZHS8dJLcNBB8WVPPw1HHhlIdUSCpJAmIiLBe/ppOPro+LKXXoIDDgikOiKlQEtwiIhIcKZNc5bLiA1os2eDtQpo0uUppImISPHdf78Tzk46KVr21ltOOBs+PLh6iZQQhTQRESme225zwtlZZ0XLPvjACWd77RVYtURKkUKaiIgU3oQJTji74ALndvfuzsK01sKgQYFWTaRUKaSJiEhhWAu//KUTzsaPd8q22srZ0mnDBmfPTRHxpNmdIiKSX9Y6m5zfdlu0bMAAeOMNJ6SJiC8KaSIikh/t7XD22c6kgLC99oKXX4YttgiuXiJlSiFNRERy09oKp5wCTzwRLRs5EmbOhF69gquXSJlTSBMRkeysXw/HHgvPPx8tO+IIaGiATTYJrl4iFUITB0REJDNr18L++0NNTTSgffe7sHEjPPOMAppIniikiYiIP6tWwR57wKabOrsCgDMGra0NJk+GUCjY+olUGIU0ERFJbfly6N8feveG995zyi66CDo64O67obo62PqJVCiFNBERSe6zz5xgtvXWsGSJU3bVVU44u+kmZ/0zESkYTRwQEZF4H38MAwc6S2qE3XADXHZZcHUS6YIU0kRExPHBB7DbbvFlf/4znHtuMPUR6eIU0kREurp582Do0Piy+++HM84Ipj4iAiikiYh0XbNnO0tpxJo2DU44IZj6iEgchTQRka7mxRfh4IPjy555xlmIVkRKhkKaiEhXMWMGHHNMfNlLL8EBBwRSHRFJTSFNRKTSTZ3q7AgQ6/XXYb/9gqmPiPiiddJERCrVffc5a5nFBrS33wZrFdBEyoBCmohIpfnTn5xw9sMfRssWLHDC2ZAhwdVLRDKikCYiUil++1snnP3sZ87tHj3gk0+ccLbrroFWTUQyp5AmIlLOrIXx451w9stfOmV9+zpbOrW0wA47BFs/EclaTiHNGFNrjJlmjPnAGPO+MWZ/Y0wfY8xzxpgP3f97u481xphbjTELjTFvG2P2jXmdM93Hf2iMOTOmfJgxZr77nFuN0UZxIiKAs3/meedBVRVMmOCU7bQT/Oc/sGwZbLttsPUTkZzl2pJ2C/APa+1gYG/gfeAK4AVr7UDgBfc2wJHAQPffWOAOAGNMH+BqYDjwdeDqcLBzH3NOzPO0iI+IdG3t7c5OANXVzpZNAPvsA6tXw6JFsOWWwdZPRPIm65BmjNkC+DZwD4C1dqO1dhUwGrjffdj9wBj369HAA9YxG6g1xmwLjAKes9ausNauBJ4DjnDv29xaO9taa4EHYl5LRKRraW2F73wHunWDBx90yr71LVi7FpqaYPPNg62fiORdLi1pOwLLgfuMMU3GmLuNMb2Abay1n7uP+QLYxv26DlgS8/ylblmq8qVJykVEuo716+HQQ6F7d2hocMqOOsopf/ll6Nkz2PqJSMHkEtK6AfsCd1hrhwJriXZtAuC2gNkc3sMXY8xYY0yjMaZx+fLlhX47EZHC+9//YPhwqKmBF15wyk45xWlRmzEDNtkk2PqJSMHlEtKWAkuttXPc29NwQtuXblcl7v/L3Pubge1jnt/PLUtV3i9JeSfW2knW2nprbX3fvn1z+JZERAK2ahXsthtstpmzKwDAj37kjEV79FGnu1NEuoSsQ5q19gtgiTFmkFt0CPAeMB0Iz9A8E3jS/Xo6cIY7y3MEsNrtFp0JHG6M6e1OGDgcmOnet8YYM8Kd1XlGzGuJiFSWZcugXz/o3Rs++MApu+QSZxbnXXc5szhFpEvJ9SPZBcDDxpjuwEfAD3CC3xRjzNnAp0B4P5KngaOAhcA697FYa1cYY34DvOE+7tfW2hXu1z8F/grUAM+4/0REKkdzM+y+O6xZEy276iq45hpn7TMR6bKMM2ysctTX19vGxsagqyEiktpHH8EuuziL0YZNnAg//3lwdRKRojPGzLXW1ie7T4MbRESK6f33nZazWHfcAT/5STD1EZGSpZAmIlIMTU2w777xZQ8+CKefHkx9RKTkKaSJiBTSa6/BN74RX/bEE87CtCIiKSikiYgUwqxZcMgh8WX/+AeMGhVMfUSk7CikiYjk01NPwbHHxpe9/LKzhZOISAa08I6ISD5MnuwsmREb0N54w5m9qYAmIllQSBMRycU99zjh7JRTomXz5zvhrD7prHoREV8U0kREsnHLLU44+9GPomX//rcTzvbcM7h6iUjFUEgTEcnE9dc74eyii5zbPXvCp5864WzgwGDrJiIVRRMHRETSsRauuAJ+//to2dZbw1tvwde+Fly9RKSiKaSJiHjp6IDzz3d2BAjbZReYMwf69AmuXiLSJSikiYgkam+Hs86Chx6Klu27L7z4Imy+eWDVEpGuRSFNRCRs40b47nfhySejZd/+NjzzjDP2TESkiBTSRERaWuDoo52WsrBjjoFp02CTTYKrl4h0aQppItJ1/fe/cPDB0NgYLTvlFGfj82768ygiwdJfIQGgoamZiTMX8NmqFrarrWHcqEGMGVoXdLVECmPlSth/f1iwIFo2dqwzQaBKKxOJZELXj8JRSBMampoZ/8R8WlrbAWhe1cL4J+YD6BdNKsuyZTB0KHz2WbTs0kth4kRn7TMRyYiuH4Wlj4zCxJkLIr9gYS2t7UycucDjGSJlZulSZ1bmNttEA9o11zhLbNx4owKaSJZ0/SgstaQJn61qyahcpGwsWuSsaxbrxhud1jMRyZmuH4WlljRhu9qajMpFSt577zmtY7EB7S9/cXYOUEATyRtdPwpLIU0YN2oQNaHquLKaUDXjRg0KqEYiWXrzTSec7bFHtOyhh5xwNnZscPXq4hqamhk5YRY7XjGDkRNm0dDUHHSVJE90/SgsdXdKZHCnZucUzpUN83l0zhLaraXaGE4dvj3XjRkSdLWKpuCzv/71Lxg5Mr7sb3+DMWPy9x6SFQ0sr2y6fhSWsdYGXYe8qq+vt42xax6JBOzKhvk8NHtxp/LTR/QvSFArtenwDU3NXDr1Ldo7on9rqqsMfzhp79zr9fzzcNhh8WUzZ8Lhh+f2upI3IyfMojnJ+KS62hpeveLgAGokUlqMMXOttfXJ7lN3p8RRt0T+PTpnSUbluQi3WjSvasESbbUI8uf4y7/NjwtoAO0dll/+bX72Lzp9utOtGRvQ/vlPp1tTAa2kaGC5SPYU0iSiFC/wlaDdo7XaqzwXpTgdfu3G9ozKU3rsMSecjR4dLWtsdMLZN7+ZZQ2lkDSwXCR7CmkSUYoX+EpQ7bEGl1d5Liq21eLuu51wduqp0bJ33nHC2bBhaZ+uFuLgaGC5SPYU0iSiYi/wATt1+PYZlefCq3WiypjAgolXFPUVUW++2Qln55wTLfvwQyecxc7gTEEtxOkVMsSOGVrH744fQl1tDQZnLNrvjh+igeUiPmh2p0RsV1uTdICvuiVyE54cUIzZneNGDYqbSRfWbm1gM+pOG9E/6cSJ00b0937Sb34DV10Vvd2rF7z/PmyfebBN1UKsoFCc2ZdjhtbpWItkQSFNIpJd4NUtkR/XjRlSlCU3whfCS6e81WnMW1DBxHdItRYuv9zZRzPsa1+DefOc7ZyyVMotxKUwE1chVqR0KaRJhNa7qQxjhtZx8eR5Se8rhWDSSUcH/PSnzo4AYbvuCq+9Bn365PzypdpC7NWC1fjpCl78YHnc7yAU7veylEOsSFenkCZxumq3RCm0aORTKQWTxHXi2q3lodmLqWpv49dP3AiPPBJ98LBh8OKLsNlmeXv/Um0h9mrBenj2YsJtoM2rWhg39S0w0NpuI2X57I4spXNFROJp4oB0ecUYWF7s2YWlNKMucT24UHsrdz3+a3594r7RgHbggbBunbOcRh4DGpTuwHWvlqrEhVlaO2wkoIXlc9Z1KZ0rIhJPLWnS5RV6TE4Q2+KUUtd1eGzcJq0b+Ou0a9h/ccwitsceC9OmQffuBa1DKbYQe7Vg+ZWv7shSOldEJJ5CmnR5hR6TE9TA7FIJJptvbOHhR65gyJeLImUNux/AZcdcyr9vODbAmgVr3KhBjJv6Fq0d2S1qnM/uyFI5V0QknkKalIygxoUVekxOJQzMzupns2IFjBjB2x9+GCl6eJ8juPLwn2JNFafHLMFRaWMCfUtYLK66ylAFccEtVGXixqSBuiNFugqFNCkJQXQJhhV6YHm5D8zO+Gfz5Zewzz7wxReRon+OPpOzBp9EO3RagiPIn32QJs5c0GmsWXuHZfOeIXp271a02Z0iUroU0qQkBLlWU6HH5JTq7EK/fP9sliyB3XaDtWujZb/+NfzqV3wLWERyXXWdLq+W1FXrWmm6qvMm8ZV8LHLVZVtipeIppElJCLpLsJBjcsp9YHban82iRbDLLvF3/vGPcPHF+Xn9ChVUC2ulBZqu2hIrXUPOIc0YUw00As3W2mOMMTsCjwFbAnOB71trNxpjNgEeAIYBXwEnW2s/cV9jPHA20A78zFo70y0/ArgFqAbuttZOyLW+UpryecEqxYtQOQ/M9vrZjNzwpbOvZqxJk+L32czh9f3+7Evx5+1HEC2slRhoumpLrHQN+Vgn7ULg/ZjbNwA3WWt3AVbihC/c/1e65Te5j8MYsztwCrAHcATwZ2NMtRv+bgeOBHYHTnUfKxUoX2s1aTPt/Ev82ezxxUI+ueEYHrr57OiDHn7Y2dYpw4CW7PXB/8++nH/eQazflirQlKtKaIkt9jqKUj5yakkzxvQDjgauBy4xxhjgYOB77kPuB64B7gBGu18DTANucx8/GnjMWrsB+NgYsxD4uvu4hdbaj9z3esx97Hu51FlKU766BPWpOv/Cx+0ff3mcO/9yYfydTz4Jxx2Xl9fP5mefyc+7FFvcit3CWgmBJlGXm5gjXUqu3Z03A5cB4SXCtwRWWWvb3NtLgfBZVgcsAbDWthljVruPrwNmx7xm7HOWJJQPT1YJY8xYYCxA//79kz1EykA+LliVeBEK3HPPMebwwxkTW/bss3DYYUHVKMLvz1sXQke5B5pkuszEHOmSsu7uNMYcAyyz1s7NY32yYq2dZK2tt9bW9+3bN+jqSIC8LjblfBEKzJNPOmPODo+ZafjKK063Zh4DWi5dln5/3pXYzZeNoLaAKmR3Xqlu++WXPlhKKrm0pI0EjjPGHAX0ADbHGeRfa4zp5ram9QPCv43NwPbAUmNMN2ALnAkE4fKw2Od4lYskle2n6isb5vPonCW0W9tpHa8u55FH4LTT4svmzoV99y3I2+XSknDQ4L5xm7fHlsfShdARxEzjYrRiVuLEHH2wFMghpFlrxwPjAYwxBwI/t9aeZoyZCpyIM8PzTOBJ9ynT3duvuffPstZaY8x04BFjzB+B7YCBwOs4a3EPdGeLNuNMLgiPdZMKlI8xQ9lchK5smB93oW+3NnK7SwW1u+6CsWPjy959F3Yv7HydXALUix8s91WuC2FUsQNNMbrzSnG8oV/l3l0rhZWP2Z2JLseZRLAQZ8zZPW75PcCWbvklwBUA1tp3gSk4EwL+AZxnrW13W+LOB2bizB6d4j5WKlA+Z+mNGVrHuFGD2K62hs9WtTBx5oKUr/PonCUZlVecP/7R6daMDWgLFzrdmgUOaJBbF7XfgBdUN58UvhWznGf4Qvl310ph5WUxW2vtS8BL7tcfEZ2dGfuY9cBJHs+/HmeGaGL508DT+ahj0Ir5Sa8cu+7y+Wk70+6Vdpt8g2uv8mIryLljrbMbwDXXRMs228xpOdt+e8+nFUIuLQl+W8jKfUHhclboVsxKGHhfzt21UliFaEmTBMX8pBfuugsHjHDX3ZUN8/P+XolyGRyczadtr/fLdJB4deKCrGnKiynv54618POfQ1VVNKBtt52z3+aaNUUPaJBbS4LfFrJy7g4rd4VuxayE8YZaJ028aFuoIijmJ71UXXeFbE3LdXBwpp+2U71fpn+0Tx2+fdLB56cOL35gSZS3c6ejA37yE2fcWdigQfCvf0GfPnmqbfaybUnw00Km5TeCVehWzHIfb6jzU1JRSCuCYn7SC6rrLtcwkWmXl9f7XTR5HtXGJP1+vf5oh8NrKXYR53zutLXBGWfAo49Gy+rrYdYsp3uzAqQLeJXQHVbuCtmdV+4D73V+SioKaUXg55NevrpjvAJKobvucg0TXp+2AUZOmNXpuKR63WTff7o/2teNGVISoSxR1q0EGzfC8cfDjBnRsoMOcm7XlEcLQ75UQneYeCv38YY6PyUVhbQiSPdJL5/N3UF13eWjyyHx03aq4+L1frGqjaHD2rSBr5Rl3Eqwbh0ceSS8/HK07LjjYOpU6N7d13tW2vitcu8Ok/TKeeC9zk9JRRMHiiDdwOh8roZ+3ZghnD6if6TlrNoYTh/Rv+CtRIUYHJzquCR7v0Qd1vLxhKN59YqDAcpymr7vQfVr1jiLzfbqFQ1op58Ora3OzgEZBLRyPE6paPkNKWU6PyUVtaQVSapPevlu7i5U1126FpYeoapIqKqtCXHNcXvk9Ok21XGJDbheLWqxn0QrdtzHihUwfLizrlnYuefCbbc5MzgzVInHqdy7w6Sy6fyUVBTSCvxmD2sAACAASURBVMhvt1E5NHen6noEOnXJbWjryPk90x2XcPBNrBt0/iTqFeTSdZnmW6ZdiV7HfZP/LOPI04+AZcuiD77sMpgwwVmYNkulND4mn92u5dwdlotK67quVF31/JT01N1ZIJl0G5VDc3eqFpZCbV7t97jEdgmC08Ubfv/w8S6FtdCy6UpMPLbbrlnO3BvGcOTh+0YD2m9+46x/dsMNOQU0KJ0N6iux27XYdAxFyp9a0gokk26jcmjuzqaFJdl9p931Gq8uWhG5PXDrXqzb2JH0+/a7Blb4/i1qQoSqDa3tzuzO2Na+UthVIJuuxPAx3GHlZ/zfpIR9NW+6CS66KK91LJXlDCqx27XYdAxFyp9CWoFkGmqCaO7OpCskXdejn+7axIAG8OGytZGvk81qTXVcErsCV7W0dnpM+KJU51H/uiK2EHn97JtXtTBywqykx3/k+i946JYfxZVdfsQFvHLAGF696OC817FUPjCUUrdrudIxFCl/CmkFUurjzDJd9iNdC4uf1pfEgJZMJp/0k7UUJPPZqhZuOnmfwFuIUi0b0un4NzbCfvvxUMxjLjh2HH/f/QBqQtX8roD1ThaMiz22qdR/f8qBjqFI+dOYtAIp9XFmmY4jS7UURC57Lybj95O+38dtV1uT9zrG8rvvXrplQ1pa23n2zqnOuLL99ouUz77pXkb+7gWe2v2AjOqdr/0AgxjbVOq/P+Vg3KhBhKrjxyiGqo2OoUgZUUtagZRKt5GXbLpCUnU95rO7douakK9FZ0PVho3tqceUxV7YC9FClEmLZKplQ7718Zs8OOWq+Bd//nk45BBGAK/6rlHm9UoniLFNpf77UzYSfz2KNwRTRPJAIa2AijHOLNuQEURXyMid+6Tt8gxVGdZubIuML/MKF6fd9ZpnQOvdM8Sqda2exyN8zJpXtWCIXreyCTKZBpjwOTFywiyaV7Vw+L9fY9Lfro9/0Kuv0lCzg/NzfW5GVgEln8EqqLFNWpYgNxNnLqC1I/53pLXDauKASBlRSCuSQozpyaW1pBCz+GLDT3gP0bqY7/Xhc/ZPO7tz3cY2Vq6LnwCQLFykCntNVx2eso6x33dizAtv0t746QpfCwL7DTCJP/+LvpjDSbf8Iu4xJ5z9J75/3ncAcm4FyyRYpTs38x3otXZXcWjigEj5U0grgisb5vPw7MVZtdikuqDl0lqSa3dSYr0OGtyXx+c2R+oTXtoi8Xt9+Jz9U77ujlfMSFqejwtLQ1Mzl055y9eyGw/NXszjc5fyu+P3SnlM/ASY2GD4vXnP8NuZt8c99tCz76Bll10jx3/khFk5t4L5DVZ+gn4+A30+u2ElNU0cECl/CmkF1tDUHBfQwsItNuF9KJNdoNJd0HL9pJxtd1KyeiX7HsMyCRiFurCE65zJumgtrR2dAkS6cAqdA8zEmQs4/ZWp/PKleyNlHRhO+fkDTJl4Os8nvG+6pTqSheps6hWuW7pAOGZoHY2fruDROUtot5ZqYzhhWHbnTjmu3VWuLX8HDe7LQ7MXJy0XkfKgkFZgE2cuSDlWN1VLQroLWlCflJPVK1308Rsc/bbaeI1vG7lzH9919iP2eCcLp4/PbeaEYXW8+MHyzhdxa+Haa3n12msjr7eme08OP/vPfLH5VnjtDeD1czVE16NL3JZr3LS34hbxnfzGEk7eb/vk9YrhJ+g3NDXz+NzmSMBtt5bH5zZTv0OfvI1va17VwgC3FbXaGE4dvn1B9p/NVDm3/L34wfKMykWk9CikFZifcOLVkpDuAlrIcWXZXNhTqTKGhqbmvHXDJhvfNnLnPpxU3z9pa1Mu3aXh53qF5hlvf07P7jG/StbCJZc4OwK4Pt90S4456xa+6lUbKfMK08l+rrETHGLfe+LMBazb2BYJaGGt7ZYZb3+ecnxeuA7JAmGVMex4hTNpYe2Gtry1fqVaKy6s3dpIC1DQQa0cW/7C8jkuMZ1ybW0UKXUKaQXm56IEnbuyDhrcF2Oc632y14Tsx5V5/UH122rg93uK1W6t7xaIxO8rvHZbsqCW+H151b+2Z6jThAS/wsfb66K3cl0rK9e1YmwH5z96A2PGPxu9c/BgZtw5jZ8/v8R3mE72c/U63p+5a5d51SudZIEQ4scUesk0+DY0NbNuY5vvxz88e3HgIS1Vy184xJZqIPE6bxKXuEnsGs+0tbCcWxtFSp2xRdy7sBjq6+ttY2Nj0NWISPwD5iVZS0kyoWrDxBP3zvqPX7L61ISq+d3xQ5Ku3wXOwq+vXnFwytfwK/G1Mq2j1xiscaMGpaz/2g1tSbeNSscAN528T9yyGYmqO9q5+e83cuwH/4yUvdtvMHu8/wZsuqlnfTP5GXq9t9d2V2GfTDg67Wtf2TA/Mt4sE35+lmHZnjN+6l9IXsc9VuK5WSqSHfNQlQFDXMur198evz/fVOem3/NDpCszxsy11tYnu08taQWW2CpS2zPE/9a3xa1f5DegAfTq3i2ni0Gq7hu/3SPh9/c7UzLVa2Vax1Qtfl4BINNWv1gW71mO3dtaufNv13PwR9EPBa/usBc/POFqNoQ2oe621+NCWeIFK5Pglqpr++LJ85KeP15j3hLrEDvezK9Mu9WzHRMYtHGjBsWN90umkN2fuYT7ZC2yyZa48frOct35Q0t9iOROIa0IEmdRJv7hzSRErM6iNShWqj+omUxECH8/F02el9H7p5rUELvOmlcdwTvEhddmS5RJCE4UuwF7eJbj3175kPsm/4qvL30vct/MgSM4f/TltFaHImXJBvnHtgT67SIKH5fY7zF2/Tmvn0Gy7znx3Fu3sfN4s2R69wzRs3u3rFsCy/qC7ePkKcT3l49uxMS/PV5L3CTjdwKSlvoQKRyFtADE/uHMZO0uiP7hK8ROA5lORBgztI5rpr+bUTei1/R/P91h4cHsXkeq3VpqQtVpB9wn3lfnY8mKhqZmJk55nbvuvZTrln0ceczjex7MuCMvpKPKe09O6Nza4hU0r/37u2nXnwvXK/xaXl2edbXp10TzoyZUzdF7bes5K9DPueh13tXWhGht72Dtxs4/99NH9PdVv0JKtmp/MoUIJIWYtJBq5nDsd5lJS2khJjBlShMXpFJpTFqAMh2nE6oyTDxpb4C0Y7Yyfc/ePUNcfeweQGYTERqamj2725LxGqfiZ+yPn9dua2/ny/9u9PX4m0/eB4jupRl7oerdMxQJJms//5InH7iEHVZ9EXnuA0OP5urDfow1VRnV0ZDdxItEscfRzxg+yO4YVxvDiJ168+bi1UlfH/ydi+nqGDsurhBLcMRexLeoCWEMKbcOC0v1oSD2+/BchiUHXu9tgI+zHKvn9XPYt/8WzP5oZdbHP8iQ5Pf8FylVqcakKaQFKJOLpp8B7FUGNu8RYnVL6otPQ1Nz0hawbP+wJe6okO77SHaB8XMxTKUmVM3mPap9B7Q6j5bDsFCVYau1K3jqrvPYsmVNpPzPI07k998+E4z3iK9culf9SjyOfi6S2R7jVAPLIXmLXLIwXqgLearXbWhq5tq/v5typmuq895zsogxdFibcuHgXENCoQbk+134uFxCjiYuSLnTxIESlek4lvAfTK/ndVjSbkwe9t/1nZdCyLYr5boxQ6jfoY+vbtvanqGk5dm2LoVbpsaNGuR7fFy4K8ZrMPt2a5Yx666f0KMtGvgmfuv73P6Nk5O+XqgKWjuit3fZuhdLV64v6ED52p6hTuvBpbsgZXuMsxlYnrgYbmwoCH/YyIdU47agcytfMqnOe6+uvNgAk49tvJIpVDdi4ji1QtW/WDRxQSqZQlqAMrloxo558fu8ltZ2Lp3yFtB5wLpXmPLzhy1Vy0W6oLTe44KZqlXLS2JrUqr3rqut6VTfixMeP2BFMy/d9eO4smsPOYf76kenrEdsQAP4cNlaRu7ch0++akm5jlm2QtWG/62PztLzO6Dc7yK5fm1RE6LXJt1SDhr3O/g921a2VOO2wl/74XXe+1mLsFAhIdf9df0q95CjiQtSyRTSAuQ3mISqTdynZz/LAoQlLiKbbimEZH/YEsfzrI1Z4T7xopsupLW0dkS2/wmPg4v9ZJ9qdmcii9MK4OfC9cXq9Vj3/8ZPnV0KqtyZkoOWf8LMe8+Pe/y4I3/G1L1Sr9afyuyPVrLod0cBMPTXz2a9kG6iamPo1b1bp65qPy0fyS76ybq6/DImfWuPn8HvucxizFfASHVBT7fHbS4hIV04zXZ/3UyUe8gphYkLIoWikBagZBfNAVvW8K+PVkR2GugZquK3x+/V6Q93JrMqYy+KqS5eNaFqDhrct9Nq5JNfXxKZ4ZbsPWNfv3cGK/uvXNfKuGlv0fjpirhB1z1DVaxLbJ7ykNi95SV238mHZi/mkdmL2fPzfzP9gUviHnf+cZfx1G7f9vXeft4Pku8akY1wN1tiC2BYNi0f9Tv0oX6HPpFz0Bin29yPVeta07b2+AlRucxiTBcw/AT+XC/o40YNYtzUt+JmgYaqTNrXLJWV+jMJOaU4i7JYLY4iQVBIK4JUf9gSl+MY/8T8uIu69ViSNNP10j5b1UJDU3Ok9SiZ9o6OyJ6J4Fw0Ym+nEr4YXn3sHr5b+cBZ+TzxPav8rMIaI7Z7y4+vL3mHKY9cEVf2wxOuYtYuX8/sjX3KdW07IG5dNK/WRq+Wj9j152K7N5tXtXDR5HnU1oS45jinRTObdbRStfb4aaXJpTUsXcBI1lJdE6qiR6ja1+xO3xLPWR/ncKnsC+o35OQjVBYq5BWjxVEkCAppBZbJHzavP9qXTunc2rRFTSij9clqQlUpx6IBbPQZrJKpdmc7hr+ndDPqUvHbkhOreVVL2ha4Az6ay/1Tr44rO/WU63lth70zf0Mfwi2SqYJxOslm2WXa8hH72GS1WNXSGjkn/Z5Xfluf/NTV6z23qEk+ySSWVxdubPd8j1BV0kAWDgwXT57HxJkL4rpoMwkRE2cuSLrBfbqwVUpjwfyEnFxDZam0HIqUE4W0AsvkD5vXH+dwF11Y86oWQtWGUJXxtdAmQEtbR9663ZJptzaum/TovbaN6yYthvWtHVQl6a4bteBf/KXht3Flx58+kTfrditYXQzR1sVMdkHws7J/Jt07frdjamlt56LJ81KtLJJ0t4N0EscaVhsT1/I5Zmid53umqkvie3iNb1vV0kpNqLrTjNJkgWHc1Lfi9rX0GyKyDVvlNhYs11BZKi2HIuVEIa3AMvnDlslsz9Z2G3dB7xGqoiVFK1IxlsOL3QbJbzdpPnUAoZiQ9p13ZnHTjD/GPeaos27lvW12Kmg9vAKYn7W1whMp0vHbvZNpq4zXeWIgMhEiE4ldreHAGu5qTdXiuiqLlli/QSDZ45J9oPATIvyGrcSuvgFbJn+e164cQcs1VJZSy6FIuVBIK7BM/rBlugzFqnWtNF0VnYF42l2v8eqiFdlXtgK0dsBpTU9z/bN/jis/5Ow7WLTV9gV5z1p3KYp0e7F2WNtpId/YVfZPGJb9uBqvsT752N0Asmvd8dPVunJdq2eozeY9/QaBTIJBusf66dJN1nLn9bpe228FLddZlOXWcihSChTSCiyTP2zhC7TfvTyrjOHKhvnMePvzvC3xUM7GznmcX7x0X+R2u6nigLGTWFr7tYK9Z02oOjLoPsxryY3YtcMSW5DareXxuc18vPx/nbbniZ19GQ5gQNy4q2TLojR+uoK1GzovWpyp6irTadavn/FbfrtaLbntHRkbUL3G/yUGgWzXKExmzNA6Gj9dkTJwJzsWXr/h+QjVhZDrLEotlSHlopRmMWe9LZQxZnvgAWAbnL83k6y1txhj+gCTgQHAJ8B3rbUrjTEGuAU4ClgHnGWtfdN9rTOBK92Xvs5ae79bPgz4K1ADPA1caNNUuBS3hfL7A/eahScpWMvFrzzMhf96LFK0epNeHH727Xy52VYFectkC+OGNTQ1c8nkeSTreD59RH/qd+iT8aK9iePsqqsM1tq0EyySnUOJe7T6DQSJdQhVG7DxXYSJkxwy3YYq1XH14mf/22R7aybrbg5Vmbgxacm+J791yOVYVBuTVddyOSili59IMkHsBVuQvTuNMdsC21pr3zTGbAbMBcYAZwErrLUTjDFXAL2ttZcbY44CLsAJacOBW6y1w91Q1wjU41xT5gLD3GD3OvAzYA5OSLvVWvtMqnoFEdKy/cMT+7zaniH+t76taAPtyz4EWsuvZt3N2Y1PRoo+22wrjjnrFlb03KJgb1tbE2Le1ckXub2yYX7KsXjVOczyzJfE/Qwbmpo7rfGVi9hxkpnMavUzYSKZXPbW7Ne7Bx8uWxt9rZ37cFJ9/4x/l/3sHZnp5vafZLmBuojkJoi9YAuyd6e19nPgc/fr/xpj3gfqgNHAge7D7gdeAi53yx9wW8JmG2Nq3aB3IPCctXaFW9nngCOMMS8Bm1trZ7vlD+CEwJQhrdjS7R2YuDRA+NN8YhdVsbsryzWgGdvBhGf+xMnzn4uU/XvL/px4+u9Z02PTgr//MXtvmzSUN366Iu1kiaADGjjnZ+Jixf6WDfZn5brWyLns9/vNdpsrSLWPbXT8n9felLEBDeDVRSvYse+mGf8h9jMOLpMtueo0RkskMKU2wSUvY9KMMQOAoTgtXtu4AQ7gC5zuUHAC3JKYpy11y1KVL01SXlK8ZpNdM/1dNrR1xIW32It4JmucCVR3tHPL9Ikcs+CVSFnTtoM47ZTrWNe9eBe1h2cv7rQcyvgn5nvuSVpqYpcGCWoWLsS3dK3d0JbVNleQ22K5yTw6ZwnXjRni+/F+6+B3Sy6N0RIJVqlNcMk5pBljNgUeBy6y1q4xMYsbWWutMabgzQfGmLHAWID+/fsX+u3ieF0AFMLyo3tbK5OeuI4DP54bKfvnDvvwoxOvYkO37kWvT7KTOZt9L4OS7S9jYqtPsjFpmYht6RrgscuBn+5BP4PRM5kkkE1rp98B8cmWTUk2KURjtESCU2oTXHIKacaYEE5Ae9ha+4Rb/KUxZltr7edud+Yyt7wZiF0DoZ9b1ky0ezRc/pJb3i/J4zux1k4CJoEzJi2Hbylj+VriQOLVbFzPg1N+RX3z+5GyZ3b9Bhccdxlt1ZU9KbkUxq4l2iJhmZFwF+8jcxZntUNE7KdSr++32sdqtn5mHGaytI2f98ymDqmem2z7pVSzeRXmRAqn1PaCzfpq587WvAd431obu2LodOBMYIL7/5Mx5ecbYx7DmTiw2g1yM4HfGmN6u487HBhvrV1hjFljjBmB0416BvCnbOtbKF6pu0eoSstiZGGzDWuZ8vDl7Lb8k0jZtD0P4bIjf0ZHVXVwFSuS3j1DkbXvMp0dWUirW1rjJkw0NDXz+NzmrAIaEPep1HMvWZ9BNd3Cvsn+6A7YsibpmoKnDs9uLb187R2ZdCeEaW/FtVpqOyWRwiqlvWBzaZIYCXwfmG+MmeeW/QInnE0xxpwNfAp8173vaZyZnQtxluD4AYAbxn4DvOE+7tfhSQTAT4kuwfEMJTZpALxTNyTf3FmS671uNdMfuITtV38ZKfvrvsdw7aFjsaYqwJoVT5UhsjwGlFYrbeJ4DL9roCVjiA8XdR7fZz4H0Cf7o3tlw/y4tc1OHb59xuPR8i3pTghJ9tTVdkoiXUPWS3CUqlJaJ62hqZlrpr+r8Wkp9P3fCmbeez59WtZEym7b/7vc+K3v+9+8sULV+tzsvBhOH9E/LsB4jSML8wpeYbFLTCRbBiRUZZh40t5dLoRk0npqoNMOFiJSflItwdE1migC0tUuMJmoW72MBTeO4Y3bz4gEtN9/+wwGXP4UN377jC4f0KA4k0/8HuXErYpSjd0KD7JN1RI2csIsGppihpgmvlwX/fFnMoNM2ymJVL7KHoFdAkqlJaRU7LiimRfv+nFc2dWH/pj7hx0bUI26rjqPZSCSSZzFnGq8WI9QFRdPnkdtzxChKpN0Bmh4g/WLJ8+jZ/fqTl16re22S3bnJRvj6rW7g5bqEKl8Cml5ljgzSxyDl33MP+67IK5s3JEXMnWvwwKqkYCzBETsMhB+97706s40RBdmXrmulao0LWIWWLsxeUAMavHIIKUa41oqs81EpHg0Ji2P/Owj2NXs/dkCnnzw0riy8467nBm7fSugGkmsxD3p/O5bl+xx+d5qLJ/bsGjPSBEpVQXZFko6y2XGW6UZvng+kx8dH1f2gxOv5sWd9wuoRtKtytCW0PUYO0swHGRiz+FqYzhhWOeZkclafPI9E/WgwX3z8jqptm5TUBORUqaQlkddsXsm0YGLGvnrtGviyk495Xpe22HvYCokEYkBLeyzVS2ercDt1vL43Gbqd+iTNKjFlmW6iXg6iZMVsuW1dVtXHPMmIuVFIS1PGpqaPcfzdAVHLHiVOxt+F1f2ndNvpKlucEA1Er+2q61J2QrsN9BksrK/H/n60FNqGyaLiPilkJajKxvmZ701TiU4/p0X+OOMm+LKjvzBrby/9U4B1UgyEao2STc4T9S8qoWRE2alHNOV2AXq9aFlk25VtLXbyCKyPUJVSScP5GviTaltmCwi4pdCWg6ubJjPQ7MXB12NQJz+5gyue+6OuLJDfnQHi7bMbludrihUBR3WRMLKiJ168/onK5OuMJ9PdbU1fLaqhdqeIf63Pn1AA2dSQDjopBrTFdsFuqPHgrcb2zriFmH1mqyQryUm8r1hsiYhiEixKKTl4NE5S4KuQtH9eM40xr/018jt1qpqDjrnLyyt/VpwlSpTrR3wyYSjIrdHTpjlO6BVAR1ZvOfArXuxbqPzzDUtbb6655PN2vTTBVrbM5R0/9ranqG424Xe0Difr69JCCJSTAppOegy48+s5dJ/PsQFr02OFK3qsSmH//B2lm22ZYAVqyx+x0iN3LkPJ9X3j4QOv2fhwK17sXTl+kjASHX+Vrtdlam2d0o3ScDr5ZOVF3pD43y9viYhiEgxKaTloLrSJwpYy9UvTOIHc/8eKVq6eV+OO/NmVvTcIsCKVSa/y1i8uXg1J9UTWUPMa1Zl4jpjIyfM8jWoP9nzvOp1ZcN8z03JV3t0o3qVlwNNQhCRYtLenTk4dXhljr+q6mhn4oyb+eT3x0YC2gdb7cBeFz7GN8+9TwEtT2pC8b9+40YN8rVlZbjlJvZ5NaHqhNfuPObKT5BI9rxUY7cemr2YHa+Y0XkvTrwH5pfzgP1K/J5EpHQppOWgfoc+QVchr7q1t3F7w+/4aOJoTnrneQDe3G4Qu188lSPOvp01PTYNuIaVpUdCsBoztI7TRvT3FdTCgSt2Adrwpud1tTWddggA7yBRbQwmxfPSdeNZomOzYoOa3/BYTirxexKR0qXuziw1NDVzyZR5QVcjLzZp28hdj/+Gb3/SFCl7ecBQzjnhV2zo1j3AmlW2ZIPqrxszxPdemomD2NutjQSGZMHKa5ZjsmCWyE/XfuLYrEJPCAhCJX5PIlK6tHdnlob++tmkF9lyUrNxPQ9NvpJhn30QKZsxaCQXHjuOtmrl90KrNoZFvzsq5WO89sg8bUR/Xvxgua+xaImvl03A8LvcjIG45TVERCQ17d1ZAOUc0DbbsJapD13G4P98GimbuuehXH7kBXRUVad4puSTn0knY4bW0fjpiriAZIHJbyzxXK4j1dizbGc5hicHPDpnScp6a2xWedLabyKlSSEtC4kDpMtF73Wr+fv9F9NvzbJI2X3DjuXaQ8aC8TMSSjKRrouwtibkeV+sGW9/3qmstd1SZUi600WhgtJ1Y4Zw3ZghNDQ1c+3f3+30QUVjs8qT1n4TKV0KaRlqaGpm3NS3gq5GRrb+71c8e+951K7/X6TsT/ufzB++dbrCWYHEdjl6dY37PfRerbYdFkJVhtaYpFbooOS1EXttTYhrjttDF/UypLXfREqXQlqGrpn+btxFsZT1W/0lL04aS6gj+gf4hgPO5I4RJwVYq8qTuCJ/YlDyCln56DJv7bCR968rQjeV10bsvTbppgt6mdLabyKlSyEtQ372OQzaTl8tZdbdP4kr+9VhP+HBfY8JqEaVqyZUzQnD6njxg+We43m8uiWrfLak1daEUp53FlLO6swnXdArjzagFyldCmkVZLdlH/HMfT+LK/v5URcxbcihAdWosoSqDSfvt33KQJaMV8Or3wbZa47bg3FT30rZglus7ild0CtPvjegF5H8UUjLUG+PTaODtM9nC2h48NK4snNHX8Ezg78ZUI0q08QT9w6kSy/8npdOeSvlRIRitGbpgl55tPabSOlSSMvQ1cfuwUWTS2MR2xGL3+axR38RV3bWiVfz0s77BVSjylVbEwr0ohV+72SD9sOK0ZqlC3plKvQG9yKSHYW0DE1tTL+gZ6EduOgN/jrt2riyU079LbP77xVQjSpfKUyCDV9Eg17+Qhd0EZHiUEjLQENTM68uWhHY+x/5wSvc8eSEuLIx3/8D87ZTV1M26mpr+GxVC36Ghq3Ksos71Zp6vbpnvnBwOCBp8VERkcqnkJaBiTMXBPK+V75wFz9qfDKu7Mgf3Mr7W+8USH0qQc9QVdp1zGJl25WY6py5/jtDsnpNUGuWiEhXoJCWgWSz2grpxhk3ceI7L8SVHfyjO/loy35FrUclOn5Y9Biu9xjjFWvthjYampqTBqNUrVrptmgqF1c2zI9sCVVtDKcO3z6yVZSIiBSGQloG0m3zky/3TLuWQxa9EVemlrPUevd01hLz++N58YPlka9bWjvSPn5VS2vSrXLSbanjtWRFXRktWZG4uXq7tZHbCmoiIoVTFXQFyklBA5q1PPHgpXxywzFxAe2gc/7CgMufUkBLY01Lm++ABtktVxFeiyxWqi11wFmyoiYUP/as3JaseHTOkozKRUQkP9SSFjBjO3hx0o8ZsCp+E+1vnHsvn22+dUC1Kj+ZBujYMWahKvDRmAZ0DnfpVuAvhyUr0k1C8Dq2xWhVFhHpyhTSAlLd0U7Trd9j8w1r2Q3ONQAACdlJREFU48qHnf8QX/WqDahWXUNiS1abz4AGnScQ+FmBvxiD/LOd7Zmuuxa8u/mrS2FdEhGRCqbuziLr3tbKJzccw6KJo+MC2l4XPsaAy59SQCsggzMW7HfHD4kLMH7bg5J1U5ZCd2Y4aDW7y4mEg1aq5T/C0nXXApw6fPukz/UqFxGR/FBLmk9+Lnip9NzYwns3ndSpfLeLp9HSvUdOry3p1dXWRJbcyITBCXF1Hq1TY4bW0fjpiriZjycMK+7yGKmCVrp6+NkwPTw5QLM7RUSKSyHNp2zXSNt8/f94+5ZTOpXveunf2NgtlGu1KlZNqIo+vTbhs1UtVGU4q7YmVJ3R3pI9Q1Ws8xiUdtPJ+6QMOg1NzTw+tzlSv3ZreXxuM/U79ClaUPMTtLz43TD9ujFDFMpERIpM3Z0+ZTobsO//VvLJDcfEBbQVNZuz87gnGXD5UwpoaRjg1SsO5uMJR/OH7+7dqUvRS7g7s662xrN7M9Fvj9+LqoThVVUGbk4T0MBfd2GheS2062cB3lLorhURkeTUkuaTV4tDorrVy3j1zh/GlS3s04/DfvRnrFEm9iu2ZSt2hmSqn0E4XGQ6UD+XGZi5tGLly7hRgzptvO43aJXD7FMRka5KIc2ngwb3jVvQM9E2//0Pc/58VlxZY91unHja70tjd+4s1NaEMMbZt3KLmhBrN7bR2h7Msgvh4LXjFTM8B/qnazHz8/qZ8ttdWEi5Bi1tMSUiUppKPqQZY44AbgGqgbuttRPSPKUgZrz9edLyfqu+4P8mjaXaRlt+nttlOOec8KtiVS0vvAbGx2poaubSKW95jg+rMtCRIsOFqg1YaE31IFfvnsm7g1Ot4B9E0MilFSufFLRERCpPSYc0Y0w1cDtwGLAUeMMYM91a+16x65K4AffOXy3hhbvPjSu78rBzeWjfo4tZraxVGfje8P4ZDQYPh4DEUGKA00Y4r5W47lZY754hrj52DyC+xeegwX2Z/MaSuBa6ULWJPDZRqYSiMHUXiohIoZR0SAO+Diy01n4EYIx5DBgNFD2khfVZt5o3/3RaXNklR1/ME3seUpT3N0CPUBUtrR0YQ2QrpHArVnjh0fDSEbHPS7WUhF/pQomf0JL43vU79PEdckoxFKkVS0RECqHUQ1odELtB4FJgeBAVqa1xNvA+5v2XI2U/GTOefwwaWbD3jG2hylS2K9D7kS6UZDNwv5CPFxERKUelHtJ8McaMBcYC9O/fvyDvcc1xe3DR5Hk8ss+RPD34m/ynV++sX6u2JsQ1x+0RCRrhQNW8qiXSEpaPFi8FGRERkfJV6iGtGYjde6afWxbHWjsJmARQX19fkOmH4cBz0eR5ngFt5M59ePic/bN6bQUqERERiVXqIe0NYKAxZkeccHYK8L2gKqMwJSIiIsVS0iHNWttmjDkfmImzBMe91tp3A66WiIiISMGVdEgDsNY+DTwddD1EREREikn7FImIiIiUIIU0ERERkRKkkCYiIiJSghTSREREREqQQpqIiIhICVJIExERESlBCmkiIiIiJchYW5BdlAJjjFkOfFrgt9kK+E+B30OS07EPlo5/sHT8g6XjH6xKPf47WGv7Jruj4kJaMRhjGq219UHXoyvSsQ+Wjn+wdPyDpeMfrK54/NXdKSIiIlKCFNJERERESpBCWnYmBV2BLkzHPlg6/sHS8Q+Wjn+wutzx15g0ERERkRKkljQRERGREqSQlgFjzBHGmAXGmIXGmCuCrk+5MsZsb4x50RjznjHmXWPMhW55H2PMc8aYD93/e7vlxhhzq3vc3zbG7BvzWme6j//QGHNmTPkwY8x89zm3GmNM8b/T0maMqTbGNBljnnJv72iMmeMes8nGmO5u+Sbu7YXu/QNiXmO8W77AGDMqply/KykYY2qNMdOMMR8YY943xuyv8794jDEXu3973jHGPGqM6aHzv3CMMfcaY5YZY96JKSv4+e71HmXFWqt/Pv4B1cAiYCegO/AWsHvQ9SrHf8C2wL7u15sB/wZ2B34PXOGWXwHc4H59FPAMYIARwBy3vA/wkft/b/fr3u59r7uPNe5zjwz6+y61f8AlwCPAU+7tKcAp7td3Aue6X/8UuNP9+hRgsvv17u7vwSbAju7vR7V+V3wd+/uBH7lfdwdqdf4X7djXAR8DNe7tKcBZOv8Lesy/DewLvBNTVvDz3es9yumfWtL8+zqw0Fr7kbV2I/AYMDrgOpUla+3n1to33a//C7yP84dzNM7FC/f/Me7Xo4EHrGM2UGuM2RYYBTxnrV1hrV0JPAcc4d63ubV2tnV+Ox+IeS0BjDH9gKOBu93bBjgYmOY+JPH4h38u04BD3MePBh6z1m6w1n4MLMT5PdHvSgrGmC1wLlr3AFhrN1prV6Hzv5i6ATXGmG5AT+BzdP4XjLX2ZWBFQnExznev9ygbCmn+1QFLYm4vdcskB27XwVBgDrCNtfZz964vgG3cr72OfarypUnKJepm4DKgw729JbDKWtvm3o49ZpHj7N6/2n18pj8XcewILAfuc7ub7zbG9ELnf1FYa5uBG4HFOOFsNTAXnf/FVozz3es9yoZCmgTGGLMp8DhwkbV2Tex97iciTT0uAGPMMcAya+3coOvSRXXD6fq5w1o7FFiL0xUTofO/cNxxSaNxwvJ2QC/giEAr1cUV43wv198phTT/moHtY273c8skC8aYEE5Ae9ha+4Rb/KXbdI37/zK33OvYpyrvl6RcHCOB44wxn+B0xRwM3ILTrdDNfUzsMYscZ/f+LYCvyPznIo6lwFJr7Rz39jSc0KbzvzgOBT621i631rYCT+D8Tuj8L65inO9e71E2FNL8ewMY6M4A6o4zgHR6wHUqS+54jnuA9621f4y5azoQnrFzJvBkTPkZ7qyfEcBqtwl7JnC4Maa3++n4cGCme98aY8wI973OiHmtLs9aO95a289aOwDnPJ5lrT0NeBE40X1Y4vEP/1xOdB9v3fJT3NlvOwIDcQbw6nclBWvtF8ASY8wgt+gQ4D10/hfLYmCEMaane3zCx1/nf3EV43z3eo/yEfTMhXL6hzPr5N84M3d+GXR9yvUf8E2cZue3gXnuv6Nwxnm8AHwIPA/0cR9vgNvd4z4fqI95rR/iDNhdCPwgprweeMd9zm24CzfrX6efxYFEZ3fuhHORWQhMBTZxy3u4txe69+8U8/xfusd4ATEzCPW7kva47wM0ur8DDTiz1XT+F+/4Xwt84B6jB3FmaOr8L9zxfhRn/F8rTkvy2cU4373eo5z+accBERERkRKk7k4RERGREqSQJiIiIlKCFNJERERESpBCmoiIiEgJUkgTERERKUEKaSIiIiIlSCFNREREpAQppImIiIiUoP8H3j6HNk28IWw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7267" y="2971799"/>
            <a:ext cx="5001963" cy="309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56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5" name="Rectangle 123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6" name="Rectangle 125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D8ABFA5-DEF6-428A-BD2E-F8F45DA25DC5}"/>
              </a:ext>
            </a:extLst>
          </p:cNvPr>
          <p:cNvSpPr txBox="1"/>
          <p:nvPr/>
        </p:nvSpPr>
        <p:spPr>
          <a:xfrm>
            <a:off x="1051560" y="586822"/>
            <a:ext cx="36576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3200" b="1" i="0" u="none" strike="noStrike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5. Kết quả thực nghiệm và đánh giá</a:t>
            </a:r>
          </a:p>
        </p:txBody>
      </p:sp>
      <p:sp>
        <p:nvSpPr>
          <p:cNvPr id="317" name="Rectangle 127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1" name="TextShape 2"/>
          <p:cNvSpPr txBox="1"/>
          <p:nvPr/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 b="1" spc="-1" dirty="0"/>
              <a:t>2. </a:t>
            </a:r>
            <a:r>
              <a:rPr lang="en-US" sz="1500" b="1" strike="noStrike" spc="-1" dirty="0" err="1"/>
              <a:t>Thực</a:t>
            </a:r>
            <a:r>
              <a:rPr lang="en-US" sz="1500" b="1" strike="noStrike" spc="-1" dirty="0"/>
              <a:t> </a:t>
            </a:r>
            <a:r>
              <a:rPr lang="en-US" sz="1500" b="1" strike="noStrike" spc="-1" dirty="0" err="1"/>
              <a:t>nghiệm</a:t>
            </a:r>
            <a:endParaRPr lang="en-US" sz="1500" dirty="0"/>
          </a:p>
          <a:p>
            <a:pPr marL="5143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spc="-1" dirty="0"/>
              <a:t>KNN: </a:t>
            </a:r>
            <a:r>
              <a:rPr lang="en-US" sz="1500" spc="-1" dirty="0" err="1"/>
              <a:t>Từ</a:t>
            </a:r>
            <a:r>
              <a:rPr lang="en-US" sz="1500" spc="-1" dirty="0"/>
              <a:t> </a:t>
            </a:r>
            <a:r>
              <a:rPr lang="en-US" sz="1500" spc="-1" dirty="0" err="1"/>
              <a:t>quá</a:t>
            </a:r>
            <a:r>
              <a:rPr lang="en-US" sz="1500" spc="-1" dirty="0"/>
              <a:t> </a:t>
            </a:r>
            <a:r>
              <a:rPr lang="en-US" sz="1500" spc="-1" dirty="0" err="1"/>
              <a:t>trình</a:t>
            </a:r>
            <a:r>
              <a:rPr lang="en-US" sz="1500" spc="-1" dirty="0"/>
              <a:t> train model ta </a:t>
            </a:r>
            <a:r>
              <a:rPr lang="en-US" sz="1500" spc="-1" dirty="0" err="1"/>
              <a:t>thấy</a:t>
            </a:r>
            <a:r>
              <a:rPr lang="en-US" sz="1500" spc="-1" dirty="0"/>
              <a:t> </a:t>
            </a:r>
            <a:r>
              <a:rPr lang="en-US" sz="1500" spc="-1" dirty="0" err="1"/>
              <a:t>tối</a:t>
            </a:r>
            <a:r>
              <a:rPr lang="en-US" sz="1500" spc="-1" dirty="0"/>
              <a:t> </a:t>
            </a:r>
            <a:r>
              <a:rPr lang="en-US" sz="1500" spc="-1" dirty="0" err="1"/>
              <a:t>ưu</a:t>
            </a:r>
            <a:r>
              <a:rPr lang="en-US" sz="1500" spc="-1" dirty="0"/>
              <a:t> </a:t>
            </a:r>
            <a:r>
              <a:rPr lang="en-US" sz="1500" spc="-1" dirty="0" err="1"/>
              <a:t>nhất</a:t>
            </a:r>
            <a:r>
              <a:rPr lang="en-US" sz="1500" spc="-1" dirty="0"/>
              <a:t> </a:t>
            </a:r>
            <a:r>
              <a:rPr lang="en-US" sz="1500" spc="-1" dirty="0" err="1"/>
              <a:t>với</a:t>
            </a:r>
            <a:r>
              <a:rPr lang="en-US" sz="1500" spc="-1" dirty="0"/>
              <a:t> </a:t>
            </a:r>
            <a:r>
              <a:rPr lang="en-US" sz="1500" b="0" strike="noStrike" spc="-1" dirty="0" err="1"/>
              <a:t>hàm</a:t>
            </a:r>
            <a:r>
              <a:rPr lang="en-US" sz="1500" b="0" strike="noStrike" spc="-1" dirty="0"/>
              <a:t> </a:t>
            </a:r>
            <a:r>
              <a:rPr lang="en-US" sz="1500" b="0" strike="noStrike" spc="-1" dirty="0" err="1"/>
              <a:t>tính</a:t>
            </a:r>
            <a:r>
              <a:rPr lang="en-US" sz="1500" b="0" strike="noStrike" spc="-1" dirty="0"/>
              <a:t> </a:t>
            </a:r>
            <a:r>
              <a:rPr lang="en-US" sz="1500" b="0" strike="noStrike" spc="-1" dirty="0" err="1"/>
              <a:t>khoảng</a:t>
            </a:r>
            <a:r>
              <a:rPr lang="en-US" sz="1500" b="0" strike="noStrike" spc="-1" dirty="0"/>
              <a:t> </a:t>
            </a:r>
            <a:r>
              <a:rPr lang="en-US" sz="1500" b="0" strike="noStrike" spc="-1" dirty="0" err="1"/>
              <a:t>cách</a:t>
            </a:r>
            <a:r>
              <a:rPr lang="en-US" sz="1500" b="0" strike="noStrike" spc="-1" dirty="0"/>
              <a:t> </a:t>
            </a:r>
            <a:r>
              <a:rPr lang="en-US" sz="1500" b="0" strike="noStrike" spc="-1" dirty="0" err="1"/>
              <a:t>Minkowski</a:t>
            </a:r>
            <a:r>
              <a:rPr lang="en-US" sz="1500" b="0" strike="noStrike" spc="-1" dirty="0"/>
              <a:t> </a:t>
            </a:r>
            <a:r>
              <a:rPr lang="en-US" sz="1500" b="0" strike="noStrike" spc="-1" dirty="0" err="1"/>
              <a:t>có</a:t>
            </a:r>
            <a:r>
              <a:rPr lang="en-US" sz="1500" b="0" strike="noStrike" spc="-1" dirty="0"/>
              <a:t> p = 1 </a:t>
            </a:r>
            <a:r>
              <a:rPr lang="en-US" sz="1500" b="0" strike="noStrike" spc="-1" dirty="0" err="1"/>
              <a:t>và</a:t>
            </a:r>
            <a:r>
              <a:rPr lang="en-US" sz="1500" b="0" strike="noStrike" spc="-1" dirty="0"/>
              <a:t> </a:t>
            </a:r>
            <a:r>
              <a:rPr lang="en-US" sz="1500" b="0" strike="noStrike" spc="-1" dirty="0" err="1"/>
              <a:t>số</a:t>
            </a:r>
            <a:r>
              <a:rPr lang="en-US" sz="1500" b="0" strike="noStrike" spc="-1" dirty="0"/>
              <a:t> </a:t>
            </a:r>
            <a:r>
              <a:rPr lang="en-US" sz="1500" b="0" strike="noStrike" spc="-1" dirty="0" err="1"/>
              <a:t>láng</a:t>
            </a:r>
            <a:r>
              <a:rPr lang="en-US" sz="1500" b="0" strike="noStrike" spc="-1" dirty="0"/>
              <a:t> </a:t>
            </a:r>
            <a:r>
              <a:rPr lang="en-US" sz="1500" b="0" strike="noStrike" spc="-1" dirty="0" err="1" smtClean="0"/>
              <a:t>giềng</a:t>
            </a:r>
            <a:r>
              <a:rPr lang="en-US" sz="1500" b="0" strike="noStrike" spc="-1" dirty="0" smtClean="0"/>
              <a:t> </a:t>
            </a:r>
            <a:r>
              <a:rPr lang="en-US" sz="1500" spc="-1" dirty="0"/>
              <a:t>K</a:t>
            </a:r>
            <a:r>
              <a:rPr lang="en-US" sz="1500" b="0" strike="noStrike" spc="-1" dirty="0" smtClean="0"/>
              <a:t> </a:t>
            </a:r>
            <a:r>
              <a:rPr lang="en-US" sz="1500" b="0" strike="noStrike" spc="-1" dirty="0"/>
              <a:t>= 12, </a:t>
            </a:r>
            <a:r>
              <a:rPr lang="en-US" sz="1500" spc="-1" dirty="0" err="1" smtClean="0"/>
              <a:t>đánh</a:t>
            </a:r>
            <a:r>
              <a:rPr lang="en-US" sz="1500" spc="-1" dirty="0" smtClean="0"/>
              <a:t> </a:t>
            </a:r>
            <a:r>
              <a:rPr lang="en-US" sz="1500" spc="-1" dirty="0" err="1" smtClean="0"/>
              <a:t>hệ</a:t>
            </a:r>
            <a:r>
              <a:rPr lang="en-US" sz="1500" spc="-1" dirty="0" smtClean="0"/>
              <a:t> </a:t>
            </a:r>
            <a:r>
              <a:rPr lang="en-US" sz="1500" spc="-1" dirty="0" err="1" smtClean="0"/>
              <a:t>số</a:t>
            </a:r>
            <a:r>
              <a:rPr lang="en-US" sz="1500" spc="-1" dirty="0" smtClean="0"/>
              <a:t> </a:t>
            </a:r>
            <a:r>
              <a:rPr lang="en-US" sz="1500" spc="-1" dirty="0" err="1" smtClean="0"/>
              <a:t>cao</a:t>
            </a:r>
            <a:r>
              <a:rPr lang="en-US" sz="1500" spc="-1" dirty="0" smtClean="0"/>
              <a:t> </a:t>
            </a:r>
            <a:r>
              <a:rPr lang="en-US" sz="1500" spc="-1" dirty="0" err="1" smtClean="0"/>
              <a:t>hơn</a:t>
            </a:r>
            <a:r>
              <a:rPr lang="en-US" sz="1500" spc="-1" dirty="0" smtClean="0"/>
              <a:t> </a:t>
            </a:r>
            <a:r>
              <a:rPr lang="en-US" sz="1500" spc="-1" dirty="0" err="1" smtClean="0"/>
              <a:t>cho</a:t>
            </a:r>
            <a:r>
              <a:rPr lang="en-US" sz="1500" spc="-1" dirty="0" smtClean="0"/>
              <a:t> </a:t>
            </a:r>
            <a:r>
              <a:rPr lang="en-US" sz="1500" spc="-1" dirty="0" err="1" smtClean="0"/>
              <a:t>các</a:t>
            </a:r>
            <a:r>
              <a:rPr lang="en-US" sz="1500" spc="-1" dirty="0" smtClean="0"/>
              <a:t> </a:t>
            </a:r>
            <a:r>
              <a:rPr lang="en-US" sz="1500" spc="-1" dirty="0" err="1" smtClean="0"/>
              <a:t>láng</a:t>
            </a:r>
            <a:r>
              <a:rPr lang="en-US" sz="1500" spc="-1" dirty="0" smtClean="0"/>
              <a:t> </a:t>
            </a:r>
            <a:r>
              <a:rPr lang="en-US" sz="1500" spc="-1" dirty="0" err="1" smtClean="0"/>
              <a:t>giềng</a:t>
            </a:r>
            <a:r>
              <a:rPr lang="en-US" sz="1500" spc="-1" dirty="0" smtClean="0"/>
              <a:t> </a:t>
            </a:r>
            <a:r>
              <a:rPr lang="en-US" sz="1500" spc="-1" dirty="0" err="1" smtClean="0"/>
              <a:t>gần</a:t>
            </a:r>
            <a:endParaRPr lang="en-US" sz="1500" b="0" strike="noStrike" spc="-1" dirty="0"/>
          </a:p>
          <a:p>
            <a:pPr marL="5143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spc="-1" dirty="0" err="1"/>
              <a:t>Kết</a:t>
            </a:r>
            <a:r>
              <a:rPr lang="en-US" sz="1500" spc="-1" dirty="0"/>
              <a:t> </a:t>
            </a:r>
            <a:r>
              <a:rPr lang="en-US" sz="1500" spc="-1" dirty="0" err="1"/>
              <a:t>quả</a:t>
            </a:r>
            <a:r>
              <a:rPr lang="en-US" sz="1500" spc="-1" dirty="0"/>
              <a:t>: RMSE: 2968 </a:t>
            </a:r>
            <a:r>
              <a:rPr lang="en-US" sz="1500" spc="-1" dirty="0" err="1"/>
              <a:t>và</a:t>
            </a:r>
            <a:r>
              <a:rPr lang="en-US" sz="1500" spc="-1" dirty="0"/>
              <a:t> R2_Score: 0.7220.</a:t>
            </a:r>
            <a:endParaRPr lang="en-US" sz="1500" b="0" strike="noStrike" spc="-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b="0" strike="noStrike" spc="-1" dirty="0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A0A3FFA4-BC0C-4149-9A00-E774DEDF8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07" y="2767579"/>
            <a:ext cx="5252390" cy="3483864"/>
          </a:xfrm>
          <a:prstGeom prst="rect">
            <a:avLst/>
          </a:prstGeom>
        </p:spPr>
      </p:pic>
      <p:sp>
        <p:nvSpPr>
          <p:cNvPr id="310" name="Freeform 1"/>
          <p:cNvSpPr/>
          <p:nvPr/>
        </p:nvSpPr>
        <p:spPr>
          <a:xfrm>
            <a:off x="3209400" y="2164680"/>
            <a:ext cx="360" cy="360"/>
          </a:xfrm>
          <a:custGeom>
            <a:avLst/>
            <a:gdLst/>
            <a:ahLst/>
            <a:cxnLst/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ln/>
        </p:spPr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9622B88C-C8E0-46B6-BBFA-6DDF3101F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034" y="3040910"/>
            <a:ext cx="5560829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3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Picture 369">
            <a:extLst>
              <a:ext uri="{FF2B5EF4-FFF2-40B4-BE49-F238E27FC236}">
                <a16:creationId xmlns:a16="http://schemas.microsoft.com/office/drawing/2014/main" id="{561A335A-2045-4F51-B8A4-5171D66BE1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6765" b="8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72" name="Rectangle 246">
            <a:extLst>
              <a:ext uri="{FF2B5EF4-FFF2-40B4-BE49-F238E27FC236}">
                <a16:creationId xmlns:a16="http://schemas.microsoft.com/office/drawing/2014/main" id="{B4147794-66B7-4CDE-BC75-BBDC48B2FCE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481" y="0"/>
            <a:ext cx="7718119" cy="685800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D8ABFA5-DEF6-428A-BD2E-F8F45DA25DC5}"/>
              </a:ext>
            </a:extLst>
          </p:cNvPr>
          <p:cNvSpPr txBox="1"/>
          <p:nvPr/>
        </p:nvSpPr>
        <p:spPr>
          <a:xfrm>
            <a:off x="4050889" y="365758"/>
            <a:ext cx="6784259" cy="182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CONTENT</a:t>
            </a: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41202E79-1236-4DF8-9921-F47A0B079C1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0" name="Freeform 1"/>
          <p:cNvSpPr/>
          <p:nvPr/>
        </p:nvSpPr>
        <p:spPr>
          <a:xfrm>
            <a:off x="3209400" y="2164680"/>
            <a:ext cx="360" cy="360"/>
          </a:xfrm>
          <a:custGeom>
            <a:avLst/>
            <a:gdLst/>
            <a:ahLst/>
            <a:cxnLst/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ln/>
        </p:spPr>
      </p:sp>
      <p:graphicFrame>
        <p:nvGraphicFramePr>
          <p:cNvPr id="313" name="TextShape 2">
            <a:extLst>
              <a:ext uri="{FF2B5EF4-FFF2-40B4-BE49-F238E27FC236}">
                <a16:creationId xmlns:a16="http://schemas.microsoft.com/office/drawing/2014/main" id="{C5D39006-9268-4574-BDF6-1E6BD4DE15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7377194"/>
              </p:ext>
            </p:extLst>
          </p:nvPr>
        </p:nvGraphicFramePr>
        <p:xfrm>
          <a:off x="4050889" y="2324100"/>
          <a:ext cx="6784259" cy="3875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Freeform 1"/>
          <p:cNvSpPr/>
          <p:nvPr/>
        </p:nvSpPr>
        <p:spPr>
          <a:xfrm>
            <a:off x="3209400" y="2164680"/>
            <a:ext cx="360" cy="360"/>
          </a:xfrm>
          <a:custGeom>
            <a:avLst/>
            <a:gdLst/>
            <a:ahLst/>
            <a:cxnLst/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ln/>
        </p:spPr>
      </p:sp>
      <p:sp>
        <p:nvSpPr>
          <p:cNvPr id="311" name="TextShape 2"/>
          <p:cNvSpPr txBox="1"/>
          <p:nvPr/>
        </p:nvSpPr>
        <p:spPr>
          <a:xfrm>
            <a:off x="338880" y="1005841"/>
            <a:ext cx="11514240" cy="510512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2600" b="1" spc="-1" dirty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3. </a:t>
            </a:r>
            <a:r>
              <a:rPr lang="en-US" sz="2600" b="1" spc="-1" dirty="0" err="1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Đánh</a:t>
            </a:r>
            <a:r>
              <a:rPr lang="en-US" sz="2600" b="1" spc="-1" dirty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600" b="1" spc="-1" dirty="0" err="1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giá</a:t>
            </a:r>
            <a:r>
              <a:rPr lang="en-US" sz="2600" b="1" spc="-1" dirty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600" b="1" spc="-1" dirty="0" err="1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kết</a:t>
            </a:r>
            <a:r>
              <a:rPr lang="en-US" sz="2600" b="1" spc="-1" dirty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600" b="1" spc="-1" dirty="0" err="1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quả</a:t>
            </a:r>
            <a:endParaRPr lang="en-US" sz="2600" b="1" spc="-1" dirty="0">
              <a:solidFill>
                <a:srgbClr val="000000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pc="-1" dirty="0" err="1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Giải</a:t>
            </a:r>
            <a:r>
              <a:rPr lang="en-US" sz="2400" spc="-1" dirty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thuật</a:t>
            </a:r>
            <a:r>
              <a:rPr lang="en-US" sz="2400" spc="-1" dirty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KNN</a:t>
            </a:r>
            <a:r>
              <a:rPr lang="vi-VN" sz="2400" spc="-1" dirty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cho kết quả tốt hơn hẳn so với giải thuật hồi quy tuyến tính.</a:t>
            </a:r>
            <a:endParaRPr lang="en-US" sz="2400" spc="-1" dirty="0">
              <a:solidFill>
                <a:srgbClr val="000000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pc="-1" dirty="0" err="1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Trong</a:t>
            </a:r>
            <a:r>
              <a:rPr lang="en-US" sz="2400" spc="-1" dirty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giải</a:t>
            </a:r>
            <a:r>
              <a:rPr lang="en-US" sz="2400" spc="-1" dirty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thuật</a:t>
            </a:r>
            <a:r>
              <a:rPr lang="en-US" sz="2400" spc="-1" dirty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KNN, </a:t>
            </a:r>
            <a:r>
              <a:rPr lang="vi-VN" sz="2400" spc="-1" dirty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bộ tham số (weights=</a:t>
            </a:r>
            <a:r>
              <a:rPr lang="en-US" sz="2400" b="0" strike="noStrike" spc="-1" dirty="0"/>
              <a:t> distance</a:t>
            </a:r>
            <a:r>
              <a:rPr lang="vi-VN" sz="2400" spc="-1" dirty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, p=1, </a:t>
            </a:r>
            <a:r>
              <a:rPr lang="en-US" sz="2400" spc="-1" dirty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k</a:t>
            </a:r>
            <a:r>
              <a:rPr lang="vi-VN" sz="2400" spc="-1" dirty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=1</a:t>
            </a:r>
            <a:r>
              <a:rPr lang="en-US" sz="2400" spc="-1" dirty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2</a:t>
            </a:r>
            <a:r>
              <a:rPr lang="vi-VN" sz="2400" spc="-1" dirty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) cho kết quả tốt nhất với giá trị </a:t>
            </a:r>
            <a:r>
              <a:rPr lang="en-US" sz="2400" spc="-1" dirty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R</a:t>
            </a:r>
            <a:r>
              <a:rPr lang="vi-VN" sz="2400" spc="-1" dirty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MSE</a:t>
            </a:r>
            <a:r>
              <a:rPr lang="en-US" sz="2400" spc="-1" dirty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sz="2400" spc="-1" dirty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=</a:t>
            </a:r>
            <a:r>
              <a:rPr lang="en-US" sz="2400" spc="-1" dirty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2968 </a:t>
            </a:r>
            <a:r>
              <a:rPr lang="vi-VN" sz="2400" spc="-1" dirty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và R2 Score</a:t>
            </a:r>
            <a:r>
              <a:rPr lang="en-US" sz="2400" spc="-1" dirty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sz="2400" spc="-1" dirty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=</a:t>
            </a:r>
            <a:r>
              <a:rPr lang="en-US" sz="2400" spc="-1" dirty="0"/>
              <a:t> 0.7220</a:t>
            </a:r>
            <a:r>
              <a:rPr lang="vi-VN" sz="2400" spc="-1" dirty="0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en-US" sz="2400" spc="-1" dirty="0" smtClean="0">
              <a:solidFill>
                <a:srgbClr val="000000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400" spc="-1" dirty="0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=&gt; KNN </a:t>
            </a:r>
            <a:r>
              <a:rPr lang="en-US" sz="2400" spc="-1" dirty="0" err="1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r>
              <a:rPr lang="en-US" sz="2400" spc="-1" dirty="0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mô</a:t>
            </a:r>
            <a:r>
              <a:rPr lang="en-US" sz="2400" spc="-1" dirty="0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hình</a:t>
            </a:r>
            <a:r>
              <a:rPr lang="en-US" sz="2400" spc="-1" dirty="0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đặc</a:t>
            </a:r>
            <a:r>
              <a:rPr lang="en-US" sz="2400" spc="-1" dirty="0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biệt</a:t>
            </a:r>
            <a:r>
              <a:rPr lang="en-US" sz="2400" spc="-1" dirty="0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thích</a:t>
            </a:r>
            <a:r>
              <a:rPr lang="en-US" sz="2400" spc="-1" dirty="0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hợp</a:t>
            </a:r>
            <a:r>
              <a:rPr lang="en-US" sz="2400" spc="-1" dirty="0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cho</a:t>
            </a:r>
            <a:r>
              <a:rPr lang="en-US" sz="2400" spc="-1" dirty="0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bài</a:t>
            </a:r>
            <a:r>
              <a:rPr lang="en-US" sz="2400" spc="-1" dirty="0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toán</a:t>
            </a:r>
            <a:r>
              <a:rPr lang="en-US" sz="2400" spc="-1" dirty="0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này</a:t>
            </a:r>
            <a:r>
              <a:rPr lang="en-US" sz="2400" spc="-1" dirty="0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en-US" sz="2400" spc="-1" dirty="0">
              <a:solidFill>
                <a:srgbClr val="000000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spc="-1" dirty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Kết quả giữa hai giải thuật như vậy là bởi vì tập dữ liệu mặc dù đã được xử lý qua nhiều giai đoạn </a:t>
            </a:r>
            <a:r>
              <a:rPr lang="vi-VN" sz="2400" spc="-1" dirty="0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nhưng </a:t>
            </a:r>
            <a:r>
              <a:rPr lang="vi-VN" sz="2400" spc="-1" dirty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vẫn còn chứa dữ liệu bất thường và nhiễu.</a:t>
            </a:r>
            <a:endParaRPr lang="en-US" sz="2400" spc="-1" dirty="0">
              <a:solidFill>
                <a:srgbClr val="000000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400" spc="-1" dirty="0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=&gt; </a:t>
            </a:r>
            <a:r>
              <a:rPr lang="vi-VN" sz="2400" spc="-1" dirty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Do đó giải thuật đơn giản như hồi quy tuyến tính khó có thể phù hợp được với bài toán này và với tập dữ liệu này.</a:t>
            </a:r>
          </a:p>
          <a:p>
            <a:endParaRPr lang="en-US" sz="2400" b="1" spc="-1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2400" b="1" spc="-1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2"/>
            <a:endParaRPr lang="en-US" sz="2200" spc="-1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D8ABFA5-DEF6-428A-BD2E-F8F45DA25DC5}"/>
              </a:ext>
            </a:extLst>
          </p:cNvPr>
          <p:cNvSpPr txBox="1"/>
          <p:nvPr/>
        </p:nvSpPr>
        <p:spPr>
          <a:xfrm>
            <a:off x="205530" y="68073"/>
            <a:ext cx="8795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5. Thực nghiệm và đánh giá</a:t>
            </a:r>
          </a:p>
        </p:txBody>
      </p:sp>
    </p:spTree>
    <p:extLst>
      <p:ext uri="{BB962C8B-B14F-4D97-AF65-F5344CB8AC3E}">
        <p14:creationId xmlns:p14="http://schemas.microsoft.com/office/powerpoint/2010/main" val="31253618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6" name="Rectangle 19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Demo là gì? Có ý nghĩa gì? Có nên mua các sản phẩm Demo không? -  Thegioididong.com">
            <a:extLst>
              <a:ext uri="{FF2B5EF4-FFF2-40B4-BE49-F238E27FC236}">
                <a16:creationId xmlns:a16="http://schemas.microsoft.com/office/drawing/2014/main" id="{A99B6D8A-7459-4D55-83A5-25E67ECE96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7" r="22427" b="5584"/>
          <a:stretch/>
        </p:blipFill>
        <p:spPr bwMode="auto">
          <a:xfrm>
            <a:off x="3522828" y="-18278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1" name="Rectangle 20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D8ABFA5-DEF6-428A-BD2E-F8F45DA25DC5}"/>
              </a:ext>
            </a:extLst>
          </p:cNvPr>
          <p:cNvSpPr txBox="1"/>
          <p:nvPr/>
        </p:nvSpPr>
        <p:spPr>
          <a:xfrm>
            <a:off x="371094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2800" b="1" i="0" u="none" strike="noStrike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6. Demo ứng dụng đơn giản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1" name="TextShape 2"/>
          <p:cNvSpPr txBox="1"/>
          <p:nvPr/>
        </p:nvSpPr>
        <p:spPr>
          <a:xfrm>
            <a:off x="371094" y="2718054"/>
            <a:ext cx="4996434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strike="noStrike" spc="-1" dirty="0" err="1"/>
              <a:t>Nhóm</a:t>
            </a:r>
            <a:r>
              <a:rPr lang="en-US" sz="1700" b="0" strike="noStrike" spc="-1" dirty="0"/>
              <a:t> </a:t>
            </a:r>
            <a:r>
              <a:rPr lang="en-US" sz="1700" b="0" strike="noStrike" spc="-1" dirty="0" err="1" smtClean="0"/>
              <a:t>lựa</a:t>
            </a:r>
            <a:r>
              <a:rPr lang="en-US" sz="1700" b="0" strike="noStrike" spc="-1" dirty="0" smtClean="0"/>
              <a:t> </a:t>
            </a:r>
            <a:r>
              <a:rPr lang="en-US" sz="1700" b="0" strike="noStrike" spc="-1" dirty="0" err="1"/>
              <a:t>chọn</a:t>
            </a:r>
            <a:r>
              <a:rPr lang="en-US" sz="1700" b="0" strike="noStrike" spc="-1" dirty="0"/>
              <a:t> </a:t>
            </a:r>
            <a:r>
              <a:rPr lang="en-US" sz="1700" b="0" strike="noStrike" spc="-1" dirty="0" err="1"/>
              <a:t>giải</a:t>
            </a:r>
            <a:r>
              <a:rPr lang="en-US" sz="1700" b="0" strike="noStrike" spc="-1" dirty="0"/>
              <a:t> </a:t>
            </a:r>
            <a:r>
              <a:rPr lang="en-US" sz="1700" b="0" strike="noStrike" spc="-1" dirty="0" err="1"/>
              <a:t>thật</a:t>
            </a:r>
            <a:r>
              <a:rPr lang="en-US" sz="1700" b="0" strike="noStrike" spc="-1" dirty="0"/>
              <a:t> </a:t>
            </a:r>
            <a:r>
              <a:rPr lang="en-US" sz="1700" b="0" strike="noStrike" spc="-1" dirty="0" err="1"/>
              <a:t>cho</a:t>
            </a:r>
            <a:r>
              <a:rPr lang="en-US" sz="1700" b="0" strike="noStrike" spc="-1" dirty="0"/>
              <a:t> </a:t>
            </a:r>
            <a:r>
              <a:rPr lang="en-US" sz="1700" b="0" strike="noStrike" spc="-1" dirty="0" err="1"/>
              <a:t>kết</a:t>
            </a:r>
            <a:r>
              <a:rPr lang="en-US" sz="1700" b="0" strike="noStrike" spc="-1" dirty="0"/>
              <a:t> </a:t>
            </a:r>
            <a:r>
              <a:rPr lang="en-US" sz="1700" b="0" strike="noStrike" spc="-1" dirty="0" err="1"/>
              <a:t>quả</a:t>
            </a:r>
            <a:r>
              <a:rPr lang="en-US" sz="1700" b="0" strike="noStrike" spc="-1" dirty="0"/>
              <a:t> </a:t>
            </a:r>
            <a:r>
              <a:rPr lang="en-US" sz="1700" b="0" strike="noStrike" spc="-1" dirty="0" err="1"/>
              <a:t>tốt</a:t>
            </a:r>
            <a:r>
              <a:rPr lang="en-US" sz="1700" b="0" strike="noStrike" spc="-1" dirty="0"/>
              <a:t> </a:t>
            </a:r>
            <a:r>
              <a:rPr lang="en-US" sz="1700" b="0" strike="noStrike" spc="-1" dirty="0" err="1"/>
              <a:t>nhất</a:t>
            </a:r>
            <a:r>
              <a:rPr lang="en-US" sz="1700" b="0" strike="noStrike" spc="-1" dirty="0"/>
              <a:t> </a:t>
            </a:r>
            <a:r>
              <a:rPr lang="en-US" sz="1700" b="0" strike="noStrike" spc="-1" dirty="0" err="1"/>
              <a:t>là</a:t>
            </a:r>
            <a:r>
              <a:rPr lang="en-US" sz="1700" b="0" strike="noStrike" spc="-1" dirty="0"/>
              <a:t> </a:t>
            </a:r>
            <a:r>
              <a:rPr lang="en-US" sz="1700" b="0" strike="noStrike" spc="-1" dirty="0" smtClean="0"/>
              <a:t>KNN </a:t>
            </a:r>
            <a:r>
              <a:rPr lang="en-US" sz="1700" b="0" strike="noStrike" spc="-1" dirty="0" err="1"/>
              <a:t>để</a:t>
            </a:r>
            <a:r>
              <a:rPr lang="en-US" sz="1700" b="0" strike="noStrike" spc="-1" dirty="0"/>
              <a:t> </a:t>
            </a:r>
            <a:r>
              <a:rPr lang="en-US" sz="1700" b="0" strike="noStrike" spc="-1" dirty="0" err="1"/>
              <a:t>xây</a:t>
            </a:r>
            <a:r>
              <a:rPr lang="en-US" sz="1700" b="0" strike="noStrike" spc="-1" dirty="0"/>
              <a:t> </a:t>
            </a:r>
            <a:r>
              <a:rPr lang="en-US" sz="1700" b="0" strike="noStrike" spc="-1" dirty="0" err="1"/>
              <a:t>dựng</a:t>
            </a:r>
            <a:r>
              <a:rPr lang="en-US" sz="1700" b="0" strike="noStrike" spc="-1" dirty="0"/>
              <a:t> </a:t>
            </a:r>
            <a:r>
              <a:rPr lang="en-US" sz="1700" spc="-1" dirty="0" err="1" smtClean="0"/>
              <a:t>ứng</a:t>
            </a:r>
            <a:r>
              <a:rPr lang="en-US" sz="1700" spc="-1" dirty="0" smtClean="0"/>
              <a:t> </a:t>
            </a:r>
            <a:r>
              <a:rPr lang="en-US" sz="1700" spc="-1" dirty="0" err="1" smtClean="0"/>
              <a:t>dụng</a:t>
            </a:r>
            <a:r>
              <a:rPr lang="en-US" sz="1700" spc="-1" dirty="0" smtClean="0"/>
              <a:t> </a:t>
            </a:r>
            <a:r>
              <a:rPr lang="en-US" sz="1700" b="0" strike="noStrike" spc="-1" dirty="0" smtClean="0"/>
              <a:t>web </a:t>
            </a:r>
            <a:r>
              <a:rPr lang="en-US" sz="1700" b="0" strike="noStrike" spc="-1" dirty="0" err="1" smtClean="0"/>
              <a:t>dự</a:t>
            </a:r>
            <a:r>
              <a:rPr lang="en-US" sz="1700" b="0" strike="noStrike" spc="-1" dirty="0" smtClean="0"/>
              <a:t> </a:t>
            </a:r>
            <a:r>
              <a:rPr lang="en-US" sz="1700" b="0" strike="noStrike" spc="-1" dirty="0" err="1" smtClean="0"/>
              <a:t>đoán</a:t>
            </a:r>
            <a:r>
              <a:rPr lang="en-US" sz="1700" b="0" strike="noStrike" spc="-1" dirty="0" smtClean="0"/>
              <a:t>.</a:t>
            </a:r>
            <a:endParaRPr lang="en-US" sz="1700" b="0" strike="noStrike" spc="-1" dirty="0"/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strike="noStrike" spc="-1" dirty="0" err="1"/>
              <a:t>Từ</a:t>
            </a:r>
            <a:r>
              <a:rPr lang="en-US" sz="1700" b="0" strike="noStrike" spc="-1" dirty="0"/>
              <a:t> </a:t>
            </a:r>
            <a:r>
              <a:rPr lang="en-US" sz="1700" b="0" strike="noStrike" spc="-1" dirty="0" err="1"/>
              <a:t>thông</a:t>
            </a:r>
            <a:r>
              <a:rPr lang="en-US" sz="1700" b="0" strike="noStrike" spc="-1" dirty="0"/>
              <a:t> tin </a:t>
            </a:r>
            <a:r>
              <a:rPr lang="en-US" sz="1700" b="0" strike="noStrike" spc="-1" dirty="0" err="1"/>
              <a:t>người</a:t>
            </a:r>
            <a:r>
              <a:rPr lang="en-US" sz="1700" b="0" strike="noStrike" spc="-1" dirty="0"/>
              <a:t> </a:t>
            </a:r>
            <a:r>
              <a:rPr lang="en-US" sz="1700" b="0" strike="noStrike" spc="-1" dirty="0" err="1"/>
              <a:t>dùng</a:t>
            </a:r>
            <a:r>
              <a:rPr lang="en-US" sz="1700" b="0" strike="noStrike" spc="-1" dirty="0"/>
              <a:t> </a:t>
            </a:r>
            <a:r>
              <a:rPr lang="en-US" sz="1700" b="0" strike="noStrike" spc="-1" dirty="0" err="1"/>
              <a:t>cung</a:t>
            </a:r>
            <a:r>
              <a:rPr lang="en-US" sz="1700" b="0" strike="noStrike" spc="-1" dirty="0"/>
              <a:t> </a:t>
            </a:r>
            <a:r>
              <a:rPr lang="en-US" sz="1700" b="0" strike="noStrike" spc="-1" dirty="0" err="1"/>
              <a:t>cấp</a:t>
            </a:r>
            <a:r>
              <a:rPr lang="en-US" sz="1700" b="0" strike="noStrike" spc="-1" dirty="0"/>
              <a:t> </a:t>
            </a:r>
            <a:r>
              <a:rPr lang="en-US" sz="1700" b="0" strike="noStrike" spc="-1" dirty="0" err="1"/>
              <a:t>về</a:t>
            </a:r>
            <a:r>
              <a:rPr lang="en-US" sz="1700" b="0" strike="noStrike" spc="-1" dirty="0"/>
              <a:t> </a:t>
            </a:r>
            <a:r>
              <a:rPr lang="en-US" sz="1700" b="0" strike="noStrike" spc="-1" dirty="0" err="1"/>
              <a:t>ngôi</a:t>
            </a:r>
            <a:r>
              <a:rPr lang="en-US" sz="1700" b="0" strike="noStrike" spc="-1" dirty="0"/>
              <a:t> </a:t>
            </a:r>
            <a:r>
              <a:rPr lang="en-US" sz="1700" b="0" strike="noStrike" spc="-1" dirty="0" err="1"/>
              <a:t>nhà</a:t>
            </a:r>
            <a:r>
              <a:rPr lang="en-US" sz="1700" b="0" strike="noStrike" spc="-1" dirty="0"/>
              <a:t> qua </a:t>
            </a:r>
            <a:r>
              <a:rPr lang="en-US" sz="1700" b="0" strike="noStrike" spc="-1" dirty="0" err="1"/>
              <a:t>thuật</a:t>
            </a:r>
            <a:r>
              <a:rPr lang="en-US" sz="1700" b="0" strike="noStrike" spc="-1" dirty="0"/>
              <a:t> </a:t>
            </a:r>
            <a:r>
              <a:rPr lang="en-US" sz="1700" b="0" strike="noStrike" spc="-1" dirty="0" err="1"/>
              <a:t>toán</a:t>
            </a:r>
            <a:r>
              <a:rPr lang="en-US" sz="1700" b="0" strike="noStrike" spc="-1" dirty="0"/>
              <a:t> KNN </a:t>
            </a:r>
            <a:r>
              <a:rPr lang="en-US" sz="1700" b="0" strike="noStrike" spc="-1" dirty="0" err="1"/>
              <a:t>trên</a:t>
            </a:r>
            <a:r>
              <a:rPr lang="en-US" sz="1700" b="0" strike="noStrike" spc="-1" dirty="0"/>
              <a:t> </a:t>
            </a:r>
            <a:r>
              <a:rPr lang="en-US" sz="1700" b="0" strike="noStrike" spc="-1" dirty="0" err="1"/>
              <a:t>sẽ</a:t>
            </a:r>
            <a:r>
              <a:rPr lang="en-US" sz="1700" b="0" strike="noStrike" spc="-1" dirty="0"/>
              <a:t> </a:t>
            </a:r>
            <a:r>
              <a:rPr lang="en-US" sz="1700" b="0" strike="noStrike" spc="-1" dirty="0" err="1"/>
              <a:t>trả</a:t>
            </a:r>
            <a:r>
              <a:rPr lang="en-US" sz="1700" b="0" strike="noStrike" spc="-1" dirty="0"/>
              <a:t> </a:t>
            </a:r>
            <a:r>
              <a:rPr lang="en-US" sz="1700" b="0" strike="noStrike" spc="-1" dirty="0" err="1"/>
              <a:t>ra</a:t>
            </a:r>
            <a:r>
              <a:rPr lang="en-US" sz="1700" b="0" strike="noStrike" spc="-1" dirty="0"/>
              <a:t> </a:t>
            </a:r>
            <a:r>
              <a:rPr lang="en-US" sz="1700" b="0" strike="noStrike" spc="-1" dirty="0" err="1"/>
              <a:t>kết</a:t>
            </a:r>
            <a:r>
              <a:rPr lang="en-US" sz="1700" b="0" strike="noStrike" spc="-1" dirty="0"/>
              <a:t> </a:t>
            </a:r>
            <a:r>
              <a:rPr lang="en-US" sz="1700" b="0" strike="noStrike" spc="-1" dirty="0" err="1"/>
              <a:t>quả</a:t>
            </a:r>
            <a:r>
              <a:rPr lang="en-US" sz="1700" b="0" strike="noStrike" spc="-1" dirty="0"/>
              <a:t> </a:t>
            </a:r>
            <a:r>
              <a:rPr lang="en-US" sz="1700" b="0" strike="noStrike" spc="-1" dirty="0" err="1"/>
              <a:t>dự</a:t>
            </a:r>
            <a:r>
              <a:rPr lang="en-US" sz="1700" b="0" strike="noStrike" spc="-1" dirty="0"/>
              <a:t> </a:t>
            </a:r>
            <a:r>
              <a:rPr lang="en-US" sz="1700" b="0" strike="noStrike" spc="-1" dirty="0" err="1"/>
              <a:t>đoán</a:t>
            </a:r>
            <a:r>
              <a:rPr lang="en-US" sz="1700" b="0" strike="noStrike" spc="-1" dirty="0"/>
              <a:t> </a:t>
            </a:r>
            <a:r>
              <a:rPr lang="en-US" sz="1700" b="0" strike="noStrike" spc="-1" dirty="0" err="1"/>
              <a:t>giá</a:t>
            </a:r>
            <a:r>
              <a:rPr lang="en-US" sz="1700" b="0" strike="noStrike" spc="-1" dirty="0"/>
              <a:t> </a:t>
            </a:r>
            <a:r>
              <a:rPr lang="en-US" sz="1700" b="0" strike="noStrike" spc="-1" dirty="0" err="1"/>
              <a:t>của</a:t>
            </a:r>
            <a:r>
              <a:rPr lang="en-US" sz="1700" b="0" strike="noStrike" spc="-1" dirty="0"/>
              <a:t> </a:t>
            </a:r>
            <a:r>
              <a:rPr lang="en-US" sz="1700" b="0" strike="noStrike" spc="-1" dirty="0" err="1"/>
              <a:t>ngôi</a:t>
            </a:r>
            <a:r>
              <a:rPr lang="en-US" sz="1700" b="0" strike="noStrike" spc="-1" dirty="0"/>
              <a:t> </a:t>
            </a:r>
            <a:r>
              <a:rPr lang="en-US" sz="1700" b="0" strike="noStrike" spc="-1" dirty="0" err="1"/>
              <a:t>nhà</a:t>
            </a:r>
            <a:r>
              <a:rPr lang="en-US" sz="1700" b="0" strike="noStrike" spc="-1" dirty="0"/>
              <a:t>.</a:t>
            </a:r>
            <a:br>
              <a:rPr lang="en-US" sz="1700" b="0" strike="noStrike" spc="-1" dirty="0"/>
            </a:br>
            <a:endParaRPr lang="en-US" sz="1700" b="0" strike="noStrike" spc="-1" dirty="0"/>
          </a:p>
        </p:txBody>
      </p:sp>
      <p:sp>
        <p:nvSpPr>
          <p:cNvPr id="310" name="Freeform 1"/>
          <p:cNvSpPr/>
          <p:nvPr/>
        </p:nvSpPr>
        <p:spPr>
          <a:xfrm>
            <a:off x="3209400" y="2164680"/>
            <a:ext cx="360" cy="360"/>
          </a:xfrm>
          <a:custGeom>
            <a:avLst/>
            <a:gdLst/>
            <a:ahLst/>
            <a:cxnLst/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ln/>
        </p:spPr>
      </p:sp>
    </p:spTree>
    <p:extLst>
      <p:ext uri="{BB962C8B-B14F-4D97-AF65-F5344CB8AC3E}">
        <p14:creationId xmlns:p14="http://schemas.microsoft.com/office/powerpoint/2010/main" val="2533149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Freeform 1"/>
          <p:cNvSpPr/>
          <p:nvPr/>
        </p:nvSpPr>
        <p:spPr>
          <a:xfrm>
            <a:off x="3209400" y="2164680"/>
            <a:ext cx="360" cy="360"/>
          </a:xfrm>
          <a:custGeom>
            <a:avLst/>
            <a:gdLst/>
            <a:ahLst/>
            <a:cxnLst/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ln/>
        </p:spPr>
      </p:sp>
      <p:sp>
        <p:nvSpPr>
          <p:cNvPr id="311" name="TextShape 2"/>
          <p:cNvSpPr txBox="1"/>
          <p:nvPr/>
        </p:nvSpPr>
        <p:spPr>
          <a:xfrm>
            <a:off x="338880" y="1005841"/>
            <a:ext cx="11514240" cy="5105126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pc="-1" dirty="0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Crawl: </a:t>
            </a:r>
            <a:r>
              <a:rPr lang="en-US" sz="2400" spc="-1" dirty="0" err="1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Nguyễn</a:t>
            </a:r>
            <a:r>
              <a:rPr lang="en-US" sz="2400" spc="-1" dirty="0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Minh </a:t>
            </a:r>
            <a:r>
              <a:rPr lang="en-US" sz="2400" spc="-1" dirty="0" err="1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Hiển</a:t>
            </a:r>
            <a:r>
              <a:rPr lang="en-US" sz="2400" spc="-1" dirty="0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400" spc="-1" dirty="0" err="1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Nguyễn</a:t>
            </a:r>
            <a:r>
              <a:rPr lang="en-US" sz="2400" spc="-1" dirty="0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Hữu</a:t>
            </a:r>
            <a:r>
              <a:rPr lang="en-US" sz="2400" spc="-1" dirty="0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Hải</a:t>
            </a:r>
            <a:endParaRPr lang="en-US" sz="2400" spc="-1" dirty="0" smtClean="0">
              <a:solidFill>
                <a:srgbClr val="000000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pc="-1" dirty="0" err="1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Tiền</a:t>
            </a:r>
            <a:r>
              <a:rPr lang="en-US" sz="2400" spc="-1" dirty="0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xử</a:t>
            </a:r>
            <a:r>
              <a:rPr lang="en-US" sz="2400" spc="-1" dirty="0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lý</a:t>
            </a:r>
            <a:r>
              <a:rPr lang="en-US" sz="2400" spc="-1" dirty="0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sz="2400" spc="-1" dirty="0" err="1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Nguyễn</a:t>
            </a:r>
            <a:r>
              <a:rPr lang="en-US" sz="2400" spc="-1" dirty="0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Văn</a:t>
            </a:r>
            <a:r>
              <a:rPr lang="en-US" sz="2400" spc="-1" dirty="0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Sáng</a:t>
            </a:r>
            <a:endParaRPr lang="en-US" sz="2400" spc="-1" dirty="0" smtClean="0">
              <a:solidFill>
                <a:srgbClr val="000000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pc="-1" dirty="0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Visualization, </a:t>
            </a:r>
            <a:r>
              <a:rPr lang="en-US" sz="2400" spc="-1" dirty="0" err="1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phân</a:t>
            </a:r>
            <a:r>
              <a:rPr lang="en-US" sz="2400" spc="-1" dirty="0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tích</a:t>
            </a:r>
            <a:r>
              <a:rPr lang="en-US" sz="2400" spc="-1" dirty="0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dữ</a:t>
            </a:r>
            <a:r>
              <a:rPr lang="en-US" sz="2400" spc="-1" dirty="0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liệu</a:t>
            </a:r>
            <a:r>
              <a:rPr lang="en-US" sz="2400" spc="-1" dirty="0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sz="2400" spc="-1" dirty="0" err="1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Nguyễn</a:t>
            </a:r>
            <a:r>
              <a:rPr lang="en-US" sz="2400" spc="-1" dirty="0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Hữu</a:t>
            </a:r>
            <a:r>
              <a:rPr lang="en-US" sz="2400" spc="-1" dirty="0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Hải</a:t>
            </a:r>
            <a:endParaRPr lang="en-US" sz="2400" spc="-1" dirty="0" smtClean="0">
              <a:solidFill>
                <a:srgbClr val="000000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pc="-1" dirty="0" err="1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Dựng</a:t>
            </a:r>
            <a:r>
              <a:rPr lang="en-US" sz="2400" spc="-1" dirty="0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model: </a:t>
            </a:r>
            <a:r>
              <a:rPr lang="en-US" sz="2400" spc="-1" dirty="0" err="1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Nguyễn</a:t>
            </a:r>
            <a:r>
              <a:rPr lang="en-US" sz="2400" spc="-1" dirty="0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Minh </a:t>
            </a:r>
            <a:r>
              <a:rPr lang="en-US" sz="2400" spc="-1" dirty="0" err="1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Hiển</a:t>
            </a:r>
            <a:r>
              <a:rPr lang="en-US" sz="2400" spc="-1" dirty="0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400" spc="-1" dirty="0" err="1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Nguyễn</a:t>
            </a:r>
            <a:r>
              <a:rPr lang="en-US" sz="2400" spc="-1" dirty="0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Văn</a:t>
            </a:r>
            <a:r>
              <a:rPr lang="en-US" sz="2400" spc="-1" dirty="0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Sáng</a:t>
            </a:r>
            <a:endParaRPr lang="en-US" sz="2400" spc="-1" dirty="0" smtClean="0">
              <a:solidFill>
                <a:srgbClr val="000000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pc="-1" dirty="0" err="1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Làm</a:t>
            </a:r>
            <a:r>
              <a:rPr lang="en-US" sz="2400" spc="-1" dirty="0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sản</a:t>
            </a:r>
            <a:r>
              <a:rPr lang="en-US" sz="2400" spc="-1" dirty="0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phẩm</a:t>
            </a:r>
            <a:r>
              <a:rPr lang="en-US" sz="2400" spc="-1" dirty="0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demo: </a:t>
            </a:r>
            <a:r>
              <a:rPr lang="en-US" sz="2400" spc="-1" dirty="0" err="1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Nguyễn</a:t>
            </a:r>
            <a:r>
              <a:rPr lang="en-US" sz="2400" spc="-1" dirty="0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Minh </a:t>
            </a:r>
            <a:r>
              <a:rPr lang="en-US" sz="2400" spc="-1" dirty="0" err="1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Hiển</a:t>
            </a:r>
            <a:endParaRPr lang="en-US" sz="2400" spc="-1" dirty="0" smtClean="0">
              <a:solidFill>
                <a:srgbClr val="000000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pc="-1" dirty="0" err="1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Làm</a:t>
            </a:r>
            <a:r>
              <a:rPr lang="en-US" sz="2400" spc="-1" dirty="0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slide, </a:t>
            </a:r>
            <a:r>
              <a:rPr lang="en-US" sz="2400" spc="-1" dirty="0" err="1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báo</a:t>
            </a:r>
            <a:r>
              <a:rPr lang="en-US" sz="2400" spc="-1" dirty="0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cáo</a:t>
            </a:r>
            <a:r>
              <a:rPr lang="en-US" sz="2400" spc="-1" dirty="0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sz="2400" spc="-1" dirty="0" err="1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tương</a:t>
            </a:r>
            <a:r>
              <a:rPr lang="en-US" sz="2400" spc="-1" dirty="0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spc="-1" dirty="0" err="1" smtClean="0">
                <a:solidFill>
                  <a:srgbClr val="000000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tự</a:t>
            </a:r>
            <a:endParaRPr lang="en-US" sz="2400" spc="-1" dirty="0">
              <a:solidFill>
                <a:srgbClr val="000000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400" b="1" spc="-1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endParaRPr lang="en-US" sz="2400" b="1" spc="-1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2"/>
            <a:endParaRPr lang="en-US" sz="2200" spc="-1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D8ABFA5-DEF6-428A-BD2E-F8F45DA25DC5}"/>
              </a:ext>
            </a:extLst>
          </p:cNvPr>
          <p:cNvSpPr txBox="1"/>
          <p:nvPr/>
        </p:nvSpPr>
        <p:spPr>
          <a:xfrm>
            <a:off x="205530" y="68073"/>
            <a:ext cx="8795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err="1" smtClean="0">
                <a:solidFill>
                  <a:prstClr val="whit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Phân</a:t>
            </a:r>
            <a:r>
              <a:rPr lang="en-US" sz="2800" b="1" dirty="0" smtClean="0">
                <a:solidFill>
                  <a:prstClr val="whit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b="1" dirty="0" err="1" smtClean="0">
                <a:solidFill>
                  <a:prstClr val="whit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công</a:t>
            </a:r>
            <a:r>
              <a:rPr lang="en-US" sz="2800" b="1" dirty="0" smtClean="0">
                <a:solidFill>
                  <a:prstClr val="whit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b="1" dirty="0" err="1" smtClean="0">
                <a:solidFill>
                  <a:prstClr val="whit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công</a:t>
            </a:r>
            <a:r>
              <a:rPr lang="en-US" sz="2800" b="1" dirty="0" smtClean="0">
                <a:solidFill>
                  <a:prstClr val="whit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b="1" dirty="0" err="1" smtClean="0">
                <a:solidFill>
                  <a:prstClr val="whit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việc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411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5756400" y="2824200"/>
            <a:ext cx="5136480" cy="97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n-US" sz="6000" b="1" strike="noStrike" spc="-1">
                <a:solidFill>
                  <a:srgbClr val="C00000"/>
                </a:solidFill>
                <a:latin typeface="Lato"/>
                <a:ea typeface="Lato"/>
              </a:rPr>
              <a:t>THANK YOU !</a:t>
            </a:r>
            <a:endParaRPr lang="en-US" sz="6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274BA9AD-789D-43CB-8252-912403C73D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6" t="9091" r="33610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93" name="Rectangle 19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D8ABFA5-DEF6-428A-BD2E-F8F45DA25DC5}"/>
              </a:ext>
            </a:extLst>
          </p:cNvPr>
          <p:cNvSpPr txBox="1"/>
          <p:nvPr/>
        </p:nvSpPr>
        <p:spPr>
          <a:xfrm>
            <a:off x="371094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>
                <a:latin typeface="+mj-lt"/>
                <a:ea typeface="+mj-ea"/>
                <a:cs typeface="+mj-cs"/>
              </a:rPr>
              <a:t>1. Đặt vấn đề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1" name="TextShape 2"/>
          <p:cNvSpPr txBox="1"/>
          <p:nvPr/>
        </p:nvSpPr>
        <p:spPr>
          <a:xfrm>
            <a:off x="371093" y="2718054"/>
            <a:ext cx="5401057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b="0" strike="noStrike" spc="-1"/>
              <a:t>Thị trường bất động sản và nhà ở là nhu cầu thiết yếu của con người và cũng là kênh đầu tư hiện quả và an toàn.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b="0" strike="noStrike" spc="-1"/>
              <a:t>Nhưng việc lựa chọn được đầu tư 1 bất động sản hoặc nhà ở không hề là một điều dễ dàng.</a:t>
            </a:r>
          </a:p>
        </p:txBody>
      </p:sp>
      <p:sp>
        <p:nvSpPr>
          <p:cNvPr id="310" name="Freeform 1"/>
          <p:cNvSpPr/>
          <p:nvPr/>
        </p:nvSpPr>
        <p:spPr>
          <a:xfrm>
            <a:off x="3209400" y="2164680"/>
            <a:ext cx="360" cy="360"/>
          </a:xfrm>
          <a:custGeom>
            <a:avLst/>
            <a:gdLst/>
            <a:ahLst/>
            <a:cxnLst/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ln/>
        </p:spPr>
      </p:sp>
      <p:sp>
        <p:nvSpPr>
          <p:cNvPr id="7" name="TextShape 2">
            <a:extLst>
              <a:ext uri="{FF2B5EF4-FFF2-40B4-BE49-F238E27FC236}">
                <a16:creationId xmlns:a16="http://schemas.microsoft.com/office/drawing/2014/main" id="{1539D9B6-447F-47FC-9D1E-D4DA3ACAA147}"/>
              </a:ext>
            </a:extLst>
          </p:cNvPr>
          <p:cNvSpPr txBox="1"/>
          <p:nvPr/>
        </p:nvSpPr>
        <p:spPr>
          <a:xfrm>
            <a:off x="1193565" y="1940001"/>
            <a:ext cx="10177566" cy="86219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2500" b="0" strike="noStrike" spc="-1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04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4" name="Rectangle 12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B0885B03-BB74-407D-BED0-B790B4C460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7" t="9091" r="8121"/>
          <a:stretch/>
        </p:blipFill>
        <p:spPr>
          <a:xfrm>
            <a:off x="3991896" y="10"/>
            <a:ext cx="8200103" cy="6857990"/>
          </a:xfrm>
          <a:prstGeom prst="rect">
            <a:avLst/>
          </a:prstGeom>
        </p:spPr>
      </p:pic>
      <p:sp>
        <p:nvSpPr>
          <p:cNvPr id="126" name="Rectangle 12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D8ABFA5-DEF6-428A-BD2E-F8F45DA25DC5}"/>
              </a:ext>
            </a:extLst>
          </p:cNvPr>
          <p:cNvSpPr txBox="1"/>
          <p:nvPr/>
        </p:nvSpPr>
        <p:spPr>
          <a:xfrm>
            <a:off x="371094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1. Đặt vấn đề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1" name="TextShape 2"/>
          <p:cNvSpPr txBox="1"/>
          <p:nvPr/>
        </p:nvSpPr>
        <p:spPr>
          <a:xfrm>
            <a:off x="371094" y="2718054"/>
            <a:ext cx="54201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b="0" strike="noStrike" spc="-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Vì vậy bài toán dự đoán nhà ở, bất động sản đang trở lên sôi động hơn bao giờ hết.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300" spc="-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Bài toán dự đoán giá nhà dựa trên các đặc điểm nổi bật của ngôi nhà (vị trí, diện tích, các phòng…)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300" b="0" strike="noStrike" spc="-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=&gt; Từ đó cung cấp được các thông tin hữu ích cho người bán và người mua.</a:t>
            </a:r>
          </a:p>
        </p:txBody>
      </p:sp>
      <p:sp>
        <p:nvSpPr>
          <p:cNvPr id="310" name="Freeform 1"/>
          <p:cNvSpPr/>
          <p:nvPr/>
        </p:nvSpPr>
        <p:spPr>
          <a:xfrm>
            <a:off x="3209400" y="2164680"/>
            <a:ext cx="360" cy="360"/>
          </a:xfrm>
          <a:custGeom>
            <a:avLst/>
            <a:gdLst/>
            <a:ahLst/>
            <a:cxnLst/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ln/>
        </p:spPr>
      </p:sp>
      <p:sp>
        <p:nvSpPr>
          <p:cNvPr id="7" name="TextShape 2">
            <a:extLst>
              <a:ext uri="{FF2B5EF4-FFF2-40B4-BE49-F238E27FC236}">
                <a16:creationId xmlns:a16="http://schemas.microsoft.com/office/drawing/2014/main" id="{1539D9B6-447F-47FC-9D1E-D4DA3ACAA147}"/>
              </a:ext>
            </a:extLst>
          </p:cNvPr>
          <p:cNvSpPr txBox="1"/>
          <p:nvPr/>
        </p:nvSpPr>
        <p:spPr>
          <a:xfrm>
            <a:off x="1193565" y="1930169"/>
            <a:ext cx="10177566" cy="86219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Autofit/>
          </a:bodyPr>
          <a:lstStyle/>
          <a:p>
            <a:endParaRPr lang="en-US" sz="2500" b="0" strike="noStrike" spc="-1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812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Freeform 1"/>
          <p:cNvSpPr/>
          <p:nvPr/>
        </p:nvSpPr>
        <p:spPr>
          <a:xfrm>
            <a:off x="3209400" y="2164680"/>
            <a:ext cx="360" cy="360"/>
          </a:xfrm>
          <a:custGeom>
            <a:avLst/>
            <a:gdLst/>
            <a:ahLst/>
            <a:cxnLst/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ln/>
        </p:spPr>
      </p:sp>
      <p:sp>
        <p:nvSpPr>
          <p:cNvPr id="311" name="TextShape 2"/>
          <p:cNvSpPr txBox="1"/>
          <p:nvPr/>
        </p:nvSpPr>
        <p:spPr>
          <a:xfrm>
            <a:off x="338880" y="904673"/>
            <a:ext cx="11514240" cy="150778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spc="-1">
                <a:solidFill>
                  <a:srgbClr val="000000"/>
                </a:solidFill>
                <a:latin typeface="Lato"/>
                <a:ea typeface="Lato"/>
                <a:cs typeface="Lato"/>
              </a:rPr>
              <a:t>T</a:t>
            </a:r>
            <a:r>
              <a:rPr lang="en-US" sz="2400" b="1" strike="noStrike" spc="-1">
                <a:solidFill>
                  <a:srgbClr val="000000"/>
                </a:solidFill>
                <a:latin typeface="Lato"/>
                <a:ea typeface="Lato"/>
                <a:cs typeface="Lato"/>
              </a:rPr>
              <a:t>hu nhập dữ liệu: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spc="-1">
                <a:solidFill>
                  <a:srgbClr val="000000"/>
                </a:solidFill>
                <a:latin typeface="Lato"/>
                <a:ea typeface="Lato"/>
                <a:cs typeface="Lato"/>
              </a:rPr>
              <a:t>  Dữ liệu từ các bên môi giới, người bán, người mua bất động sản.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400" b="0" strike="noStrike" spc="-1">
                <a:solidFill>
                  <a:srgbClr val="000000"/>
                </a:solidFill>
                <a:latin typeface="Lato"/>
                <a:ea typeface="Lato"/>
                <a:cs typeface="Lato"/>
              </a:rPr>
              <a:t> Từ c</a:t>
            </a:r>
            <a:r>
              <a:rPr lang="en-US" sz="2400" spc="-1">
                <a:solidFill>
                  <a:srgbClr val="000000"/>
                </a:solidFill>
                <a:latin typeface="Lato"/>
                <a:ea typeface="Lato"/>
                <a:cs typeface="Lato"/>
              </a:rPr>
              <a:t>ác website cung cấp dịch vụ mua bán bất động sản như: chotot.com, batdongsan.com.vn, mystay.vn…</a:t>
            </a:r>
          </a:p>
          <a:p>
            <a:pPr lvl="1"/>
            <a:endParaRPr lang="en-US" sz="2400" b="0" strike="noStrike" spc="-1">
              <a:solidFill>
                <a:srgbClr val="000000"/>
              </a:solidFill>
              <a:latin typeface="Lato"/>
              <a:ea typeface="Lato"/>
              <a:cs typeface="Lato"/>
            </a:endParaRPr>
          </a:p>
          <a:p>
            <a:endParaRPr lang="en-US" sz="2400" b="0" strike="noStrike" spc="-1" err="1">
              <a:solidFill>
                <a:srgbClr val="000000"/>
              </a:solidFill>
              <a:latin typeface="Lato"/>
              <a:ea typeface="Lato"/>
              <a:cs typeface="Lato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800" b="0" strike="noStrike" spc="-1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D8ABFA5-DEF6-428A-BD2E-F8F45DA25DC5}"/>
              </a:ext>
            </a:extLst>
          </p:cNvPr>
          <p:cNvSpPr txBox="1"/>
          <p:nvPr/>
        </p:nvSpPr>
        <p:spPr>
          <a:xfrm>
            <a:off x="205530" y="68073"/>
            <a:ext cx="8795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 Thu nhập dữ liệu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80B42844-9B13-460C-A4C1-4B84810D1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30" y="2574584"/>
            <a:ext cx="3692497" cy="1822927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9F74735B-E034-4D9A-BC7F-C817CFD38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632" y="2574583"/>
            <a:ext cx="3836249" cy="1822927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60301CD9-EC88-4CD8-9BDE-60843398C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0086" y="2574583"/>
            <a:ext cx="3232833" cy="1822927"/>
          </a:xfrm>
          <a:prstGeom prst="rect">
            <a:avLst/>
          </a:prstGeom>
        </p:spPr>
      </p:pic>
      <p:sp>
        <p:nvSpPr>
          <p:cNvPr id="10" name="Mũi tên: Lên-Xuống 9">
            <a:extLst>
              <a:ext uri="{FF2B5EF4-FFF2-40B4-BE49-F238E27FC236}">
                <a16:creationId xmlns:a16="http://schemas.microsoft.com/office/drawing/2014/main" id="{DEC4F0D6-7930-41D6-8B49-B097327BC49B}"/>
              </a:ext>
            </a:extLst>
          </p:cNvPr>
          <p:cNvSpPr/>
          <p:nvPr/>
        </p:nvSpPr>
        <p:spPr>
          <a:xfrm>
            <a:off x="5987243" y="4397510"/>
            <a:ext cx="186813" cy="68689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D365B725-34ED-41B8-A9F1-26BBEB7D9564}"/>
              </a:ext>
            </a:extLst>
          </p:cNvPr>
          <p:cNvSpPr txBox="1"/>
          <p:nvPr/>
        </p:nvSpPr>
        <p:spPr>
          <a:xfrm>
            <a:off x="2910348" y="5095370"/>
            <a:ext cx="823943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Nhóm hiện đang thu nhập dữ liệu từ trang chotot.vn!</a:t>
            </a:r>
          </a:p>
        </p:txBody>
      </p:sp>
    </p:spTree>
    <p:extLst>
      <p:ext uri="{BB962C8B-B14F-4D97-AF65-F5344CB8AC3E}">
        <p14:creationId xmlns:p14="http://schemas.microsoft.com/office/powerpoint/2010/main" val="1910740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Freeform 1"/>
          <p:cNvSpPr/>
          <p:nvPr/>
        </p:nvSpPr>
        <p:spPr>
          <a:xfrm>
            <a:off x="3209400" y="2164680"/>
            <a:ext cx="360" cy="360"/>
          </a:xfrm>
          <a:custGeom>
            <a:avLst/>
            <a:gdLst/>
            <a:ahLst/>
            <a:cxnLst/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ln/>
        </p:spPr>
      </p:sp>
      <p:sp>
        <p:nvSpPr>
          <p:cNvPr id="311" name="TextShape 2"/>
          <p:cNvSpPr txBox="1"/>
          <p:nvPr/>
        </p:nvSpPr>
        <p:spPr>
          <a:xfrm>
            <a:off x="453819" y="805835"/>
            <a:ext cx="11514240" cy="524633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2600" b="1" strike="noStrike" spc="-1">
                <a:solidFill>
                  <a:srgbClr val="000000"/>
                </a:solidFill>
                <a:latin typeface="Lato"/>
                <a:ea typeface="Lato"/>
                <a:cs typeface="Lato"/>
              </a:rPr>
              <a:t>Thu thập dữ liệu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Lato"/>
                <a:ea typeface="Lato"/>
                <a:cs typeface="Lato"/>
              </a:rPr>
              <a:t>Thư viện sử dụng: </a:t>
            </a:r>
          </a:p>
          <a:p>
            <a:r>
              <a:rPr lang="en-US" sz="2400" spc="-1">
                <a:solidFill>
                  <a:srgbClr val="000000"/>
                </a:solidFill>
                <a:latin typeface="Lato"/>
                <a:ea typeface="Lato"/>
                <a:cs typeface="Lato"/>
              </a:rPr>
              <a:t>          </a:t>
            </a:r>
            <a:r>
              <a:rPr lang="en-US" sz="2400" b="0" strike="noStrike" spc="-1">
                <a:solidFill>
                  <a:srgbClr val="000000"/>
                </a:solidFill>
                <a:latin typeface="Lato"/>
                <a:ea typeface="Lato"/>
                <a:cs typeface="Lato"/>
              </a:rPr>
              <a:t>BeautifulSoup – thư viện của python để crawl từ các trang web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pc="-1">
                <a:solidFill>
                  <a:srgbClr val="000000"/>
                </a:solidFill>
                <a:latin typeface="Lato"/>
                <a:ea typeface="Lato"/>
                <a:cs typeface="Lato"/>
              </a:rPr>
              <a:t>Dữ liệu sau thu nhập gồm: 129835 bản ghi 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Lato"/>
                <a:ea typeface="Lato"/>
                <a:cs typeface="Lato"/>
              </a:rPr>
              <a:t>Mỗi bản ghi là thông tin về ngôi nhà: Diện tích, giá/m2, vị trí, số phòng ngủ,số phòng vệ sinh, số tầng…</a:t>
            </a:r>
            <a:endParaRPr lang="en-US" sz="2800" b="0" strike="noStrike" spc="-1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D8ABFA5-DEF6-428A-BD2E-F8F45DA25DC5}"/>
              </a:ext>
            </a:extLst>
          </p:cNvPr>
          <p:cNvSpPr txBox="1"/>
          <p:nvPr/>
        </p:nvSpPr>
        <p:spPr>
          <a:xfrm>
            <a:off x="205530" y="68073"/>
            <a:ext cx="8795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 Thu nhập dữ liệu</a:t>
            </a: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874C54C7-C52A-4641-9B40-D36EF3BAB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756" y="3523885"/>
            <a:ext cx="8082508" cy="21803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3391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77635A6-1F15-4F66-8CAC-D0C5BA178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" y="118872"/>
            <a:ext cx="10972440" cy="548640"/>
          </a:xfrm>
        </p:spPr>
        <p:txBody>
          <a:bodyPr/>
          <a:lstStyle/>
          <a:p>
            <a:r>
              <a:rPr lang="en-US" sz="2800">
                <a:solidFill>
                  <a:schemeClr val="bg1"/>
                </a:solidFill>
              </a:rPr>
              <a:t>2. Thu thập dữ liệu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11175371-D5DB-4850-A25B-7807289176A5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09480" y="1129032"/>
            <a:ext cx="10972440" cy="1259978"/>
          </a:xfrm>
        </p:spPr>
        <p:txBody>
          <a:bodyPr/>
          <a:lstStyle/>
          <a:p>
            <a:r>
              <a:rPr lang="en-US" sz="2500"/>
              <a:t>Thu thập thêm dữ liệu mật độ dân số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078817-7205-47B8-86F0-161FF6F8B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83" y="3429000"/>
            <a:ext cx="6575365" cy="1961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93CD0C-4C09-4E51-A574-6EEC59017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268" y="3429000"/>
            <a:ext cx="4412973" cy="19276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1905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Freeform 1"/>
          <p:cNvSpPr/>
          <p:nvPr/>
        </p:nvSpPr>
        <p:spPr>
          <a:xfrm>
            <a:off x="3209400" y="2164680"/>
            <a:ext cx="360" cy="360"/>
          </a:xfrm>
          <a:custGeom>
            <a:avLst/>
            <a:gdLst/>
            <a:ahLst/>
            <a:cxnLst/>
            <a:rect l="0" t="0" r="r" b="b"/>
            <a:pathLst>
              <a:path w="1" h="1">
                <a:moveTo>
                  <a:pt x="0" y="0"/>
                </a:moveTo>
                <a:lnTo>
                  <a:pt x="0" y="0"/>
                </a:lnTo>
              </a:path>
            </a:pathLst>
          </a:custGeom>
          <a:ln/>
        </p:spPr>
      </p:sp>
      <p:sp>
        <p:nvSpPr>
          <p:cNvPr id="311" name="TextShape 2"/>
          <p:cNvSpPr txBox="1"/>
          <p:nvPr/>
        </p:nvSpPr>
        <p:spPr>
          <a:xfrm>
            <a:off x="338880" y="927132"/>
            <a:ext cx="11514240" cy="5171685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pc="-1" dirty="0" err="1">
                <a:solidFill>
                  <a:srgbClr val="000000"/>
                </a:solidFill>
                <a:latin typeface="Lato"/>
                <a:ea typeface="Lato"/>
                <a:cs typeface="Lato"/>
              </a:rPr>
              <a:t>Dữ</a:t>
            </a:r>
            <a:r>
              <a:rPr lang="en-US" sz="2400" spc="-1" dirty="0">
                <a:solidFill>
                  <a:srgbClr val="000000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latin typeface="Lato"/>
                <a:ea typeface="Lato"/>
                <a:cs typeface="Lato"/>
              </a:rPr>
              <a:t>liệu</a:t>
            </a:r>
            <a:r>
              <a:rPr lang="en-US" sz="2400" spc="-1" dirty="0">
                <a:solidFill>
                  <a:srgbClr val="000000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latin typeface="Lato"/>
                <a:ea typeface="Lato"/>
                <a:cs typeface="Lato"/>
              </a:rPr>
              <a:t>thô</a:t>
            </a:r>
            <a:r>
              <a:rPr lang="en-US" sz="2400" spc="-1" dirty="0">
                <a:solidFill>
                  <a:srgbClr val="000000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latin typeface="Lato"/>
                <a:ea typeface="Lato"/>
                <a:cs typeface="Lato"/>
              </a:rPr>
              <a:t>sau</a:t>
            </a:r>
            <a:r>
              <a:rPr lang="en-US" sz="2400" spc="-1" dirty="0">
                <a:solidFill>
                  <a:srgbClr val="000000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latin typeface="Lato"/>
                <a:ea typeface="Lato"/>
                <a:cs typeface="Lato"/>
              </a:rPr>
              <a:t>khi</a:t>
            </a:r>
            <a:r>
              <a:rPr lang="en-US" sz="2400" spc="-1" dirty="0">
                <a:solidFill>
                  <a:srgbClr val="000000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latin typeface="Lato"/>
                <a:ea typeface="Lato"/>
                <a:cs typeface="Lato"/>
              </a:rPr>
              <a:t>được</a:t>
            </a:r>
            <a:r>
              <a:rPr lang="en-US" sz="2400" spc="-1" dirty="0">
                <a:solidFill>
                  <a:srgbClr val="000000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latin typeface="Lato"/>
                <a:ea typeface="Lato"/>
                <a:cs typeface="Lato"/>
              </a:rPr>
              <a:t>được</a:t>
            </a:r>
            <a:r>
              <a:rPr lang="en-US" sz="2400" spc="-1" dirty="0">
                <a:solidFill>
                  <a:srgbClr val="000000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latin typeface="Lato"/>
                <a:ea typeface="Lato"/>
                <a:cs typeface="Lato"/>
              </a:rPr>
              <a:t>lựa</a:t>
            </a:r>
            <a:r>
              <a:rPr lang="en-US" sz="2400" spc="-1" dirty="0">
                <a:solidFill>
                  <a:srgbClr val="000000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latin typeface="Lato"/>
                <a:ea typeface="Lato"/>
                <a:cs typeface="Lato"/>
              </a:rPr>
              <a:t>chọn</a:t>
            </a:r>
            <a:r>
              <a:rPr lang="en-US" sz="2400" spc="-1" dirty="0">
                <a:solidFill>
                  <a:srgbClr val="000000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latin typeface="Lato"/>
                <a:ea typeface="Lato"/>
                <a:cs typeface="Lato"/>
              </a:rPr>
              <a:t>các</a:t>
            </a:r>
            <a:r>
              <a:rPr lang="en-US" sz="2400" spc="-1" dirty="0">
                <a:solidFill>
                  <a:srgbClr val="000000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latin typeface="Lato"/>
                <a:ea typeface="Lato"/>
                <a:cs typeface="Lato"/>
              </a:rPr>
              <a:t>trường</a:t>
            </a:r>
            <a:r>
              <a:rPr lang="en-US" sz="2400" spc="-1" dirty="0">
                <a:solidFill>
                  <a:srgbClr val="000000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latin typeface="Lato"/>
                <a:ea typeface="Lato"/>
                <a:cs typeface="Lato"/>
              </a:rPr>
              <a:t>cần</a:t>
            </a:r>
            <a:r>
              <a:rPr lang="en-US" sz="2400" spc="-1" dirty="0">
                <a:solidFill>
                  <a:srgbClr val="000000"/>
                </a:solidFill>
                <a:latin typeface="Lato"/>
                <a:ea typeface="Lato"/>
                <a:cs typeface="Lato"/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latin typeface="Lato"/>
                <a:ea typeface="Lato"/>
                <a:cs typeface="Lato"/>
              </a:rPr>
              <a:t>thiết</a:t>
            </a:r>
            <a:endParaRPr lang="en-US" sz="2400" b="0" strike="noStrike" spc="-1" dirty="0">
              <a:solidFill>
                <a:srgbClr val="000000"/>
              </a:solidFill>
              <a:latin typeface="Lato"/>
              <a:ea typeface="Lato"/>
              <a:cs typeface="Lato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800" spc="-1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800" spc="-1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800" spc="-1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800" b="0" strike="noStrike" spc="-1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D8ABFA5-DEF6-428A-BD2E-F8F45DA25DC5}"/>
              </a:ext>
            </a:extLst>
          </p:cNvPr>
          <p:cNvSpPr txBox="1"/>
          <p:nvPr/>
        </p:nvSpPr>
        <p:spPr>
          <a:xfrm>
            <a:off x="205530" y="68073"/>
            <a:ext cx="8795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3. Xử lí và khám phá dữ liệu</a:t>
            </a:r>
          </a:p>
        </p:txBody>
      </p:sp>
      <p:pic>
        <p:nvPicPr>
          <p:cNvPr id="1032" name="Picture 8" descr="Không có mô tả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398" y="1842946"/>
            <a:ext cx="10123263" cy="372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171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</TotalTime>
  <Words>1267</Words>
  <Application>Microsoft Office PowerPoint</Application>
  <PresentationFormat>Widescreen</PresentationFormat>
  <Paragraphs>140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Arial</vt:lpstr>
      <vt:lpstr>Calibri</vt:lpstr>
      <vt:lpstr>Century Schoolbook</vt:lpstr>
      <vt:lpstr>DejaVu Sans</vt:lpstr>
      <vt:lpstr>Lato</vt:lpstr>
      <vt:lpstr>Symbol</vt:lpstr>
      <vt:lpstr>Wingdings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Thu thập dữ liệu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Phong TT &amp; QTTH</dc:creator>
  <dc:description/>
  <cp:lastModifiedBy>Windows User</cp:lastModifiedBy>
  <cp:revision>9</cp:revision>
  <dcterms:created xsi:type="dcterms:W3CDTF">2020-12-31T09:57:48Z</dcterms:created>
  <dcterms:modified xsi:type="dcterms:W3CDTF">2022-01-10T09:51:45Z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0x0101004F531634775FD1439D5B67291EFE2AD4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</vt:i4>
  </property>
</Properties>
</file>